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306" r:id="rId3"/>
    <p:sldId id="307" r:id="rId4"/>
    <p:sldId id="270" r:id="rId5"/>
    <p:sldId id="275" r:id="rId6"/>
    <p:sldId id="308" r:id="rId7"/>
    <p:sldId id="309" r:id="rId8"/>
    <p:sldId id="312" r:id="rId9"/>
    <p:sldId id="259" r:id="rId10"/>
    <p:sldId id="276" r:id="rId11"/>
    <p:sldId id="258" r:id="rId12"/>
    <p:sldId id="313" r:id="rId13"/>
    <p:sldId id="264" r:id="rId14"/>
    <p:sldId id="267" r:id="rId15"/>
    <p:sldId id="279" r:id="rId16"/>
    <p:sldId id="314" r:id="rId17"/>
    <p:sldId id="315" r:id="rId18"/>
    <p:sldId id="285" r:id="rId19"/>
  </p:sldIdLst>
  <p:sldSz cx="9144000" cy="5143500" type="screen16x9"/>
  <p:notesSz cx="6858000" cy="9144000"/>
  <p:embeddedFontLst>
    <p:embeddedFont>
      <p:font typeface="Be Vietnam Pro" panose="020B0604020202020204" charset="0"/>
      <p:regular r:id="rId21"/>
      <p:bold r:id="rId22"/>
      <p:italic r:id="rId23"/>
      <p:boldItalic r:id="rId24"/>
    </p:embeddedFont>
    <p:embeddedFont>
      <p:font typeface="Be Vietnam Pro Black" panose="020B0604020202020204" charset="0"/>
      <p:bold r:id="rId25"/>
      <p:boldItalic r:id="rId26"/>
    </p:embeddedFont>
    <p:embeddedFont>
      <p:font typeface="Bebas Neue" panose="020B0606020202050201" pitchFamily="34" charset="0"/>
      <p:regular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DM Sans" pitchFamily="2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E444C6-D91A-462C-B17F-13113A3844E8}">
  <a:tblStyle styleId="{15E444C6-D91A-462C-B17F-13113A3844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A3E50-60A5-4245-9100-93EF4DDBBBE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3AFA7B-0FBF-4719-A5C5-616CD6CAF6EE}">
      <dgm:prSet phldrT="[Text]" custT="1"/>
      <dgm:spPr>
        <a:solidFill>
          <a:schemeClr val="accent4"/>
        </a:solidFill>
        <a:ln>
          <a:solidFill>
            <a:srgbClr val="92D050"/>
          </a:solidFill>
        </a:ln>
      </dgm:spPr>
      <dgm:t>
        <a:bodyPr/>
        <a:lstStyle/>
        <a:p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ridicată de utilizare a e</a:t>
          </a:r>
          <a:r>
            <a:rPr lang="en-US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-</a:t>
          </a:r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ID (85-100%) </a:t>
          </a:r>
          <a:endParaRPr lang="en-US" sz="1100" b="1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Finlanda (98%)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Norvegia (97%) 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Țările de Jos (94%) • Danemarca (90%) 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Suedia (90%)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3F2DBBB7-AA21-42A4-B838-53D93692E8BC}" type="sibTrans" cxnId="{FFED6D97-DD26-4FEF-8DF6-B9F80CD01BDD}">
      <dgm:prSet/>
      <dgm:spPr/>
      <dgm:t>
        <a:bodyPr/>
        <a:lstStyle/>
        <a:p>
          <a:endParaRPr lang="en-US"/>
        </a:p>
      </dgm:t>
    </dgm:pt>
    <dgm:pt modelId="{EE58934A-C57E-4F8B-BA68-AD0FFAE688DB}" type="parTrans" cxnId="{FFED6D97-DD26-4FEF-8DF6-B9F80CD01BDD}">
      <dgm:prSet/>
      <dgm:spPr/>
      <dgm:t>
        <a:bodyPr/>
        <a:lstStyle/>
        <a:p>
          <a:endParaRPr lang="en-US"/>
        </a:p>
      </dgm:t>
    </dgm:pt>
    <dgm:pt modelId="{D42FF8E7-1E72-4AD0-AD38-144C56C20B33}">
      <dgm:prSet phldrT="[Text]" custT="1"/>
      <dgm:spPr>
        <a:solidFill>
          <a:schemeClr val="accent4"/>
        </a:solidFill>
        <a:ln>
          <a:solidFill>
            <a:srgbClr val="FFC000"/>
          </a:solidFill>
        </a:ln>
      </dgm:spPr>
      <dgm:t>
        <a:bodyPr/>
        <a:lstStyle/>
        <a:p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medie de utilizare a e</a:t>
          </a:r>
          <a:r>
            <a:rPr lang="en-US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-</a:t>
          </a:r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ID (60-84%) </a:t>
          </a:r>
          <a:endParaRPr lang="en-US" sz="1100" b="1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Estonia (84%)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Franța (79%) 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Belgia (77%)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Letonia (70%) 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  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Polonia (67%)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Lituania (60%)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B759BDB9-EE90-4A19-86B0-08E1B78AA71F}" type="sibTrans" cxnId="{93E97601-B239-4FC0-9C9D-3BA7E9391013}">
      <dgm:prSet/>
      <dgm:spPr/>
      <dgm:t>
        <a:bodyPr/>
        <a:lstStyle/>
        <a:p>
          <a:endParaRPr lang="en-US"/>
        </a:p>
      </dgm:t>
    </dgm:pt>
    <dgm:pt modelId="{2CAC31D7-5B91-4736-A354-DFCB76D1F2EE}" type="parTrans" cxnId="{93E97601-B239-4FC0-9C9D-3BA7E9391013}">
      <dgm:prSet/>
      <dgm:spPr/>
      <dgm:t>
        <a:bodyPr/>
        <a:lstStyle/>
        <a:p>
          <a:endParaRPr lang="en-US"/>
        </a:p>
      </dgm:t>
    </dgm:pt>
    <dgm:pt modelId="{D5944F7D-19F8-41E8-97D6-D425C8618403}">
      <dgm:prSet phldrT="[Text]" custT="1"/>
      <dgm:spPr>
        <a:solidFill>
          <a:schemeClr val="accent4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scăzută de utilizare a </a:t>
          </a:r>
          <a:r>
            <a:rPr lang="ro-RO" sz="1100" b="1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eID</a:t>
          </a:r>
          <a:r>
            <a:rPr lang="ro-RO" sz="11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(0-59%) </a:t>
          </a:r>
          <a:endParaRPr lang="en-US" sz="1100" b="1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Italia (56%)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Spania (54%) 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Austria (49%) </a:t>
          </a:r>
          <a:r>
            <a:rPr lang="en-US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Germania (22%)</a:t>
          </a:r>
          <a:endParaRPr lang="en-US" sz="11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65E6FE72-EA0C-4E2E-A9A7-FBE9EFAE4737}" type="sibTrans" cxnId="{F7003A53-50A0-4A32-9B44-23C92661ABB1}">
      <dgm:prSet/>
      <dgm:spPr/>
      <dgm:t>
        <a:bodyPr/>
        <a:lstStyle/>
        <a:p>
          <a:endParaRPr lang="en-US"/>
        </a:p>
      </dgm:t>
    </dgm:pt>
    <dgm:pt modelId="{32737013-FFF2-49B1-BEE1-CA06876813BE}" type="parTrans" cxnId="{F7003A53-50A0-4A32-9B44-23C92661ABB1}">
      <dgm:prSet/>
      <dgm:spPr/>
      <dgm:t>
        <a:bodyPr/>
        <a:lstStyle/>
        <a:p>
          <a:endParaRPr lang="en-US"/>
        </a:p>
      </dgm:t>
    </dgm:pt>
    <dgm:pt modelId="{781237F5-5643-41A9-8D53-8159A4C01A11}" type="pres">
      <dgm:prSet presAssocID="{DDFA3E50-60A5-4245-9100-93EF4DDBBBE9}" presName="linearFlow" presStyleCnt="0">
        <dgm:presLayoutVars>
          <dgm:dir/>
          <dgm:resizeHandles val="exact"/>
        </dgm:presLayoutVars>
      </dgm:prSet>
      <dgm:spPr/>
    </dgm:pt>
    <dgm:pt modelId="{E5C95C3D-42CB-4C16-80D8-E70595AD77DD}" type="pres">
      <dgm:prSet presAssocID="{FE3AFA7B-0FBF-4719-A5C5-616CD6CAF6EE}" presName="composite" presStyleCnt="0"/>
      <dgm:spPr/>
    </dgm:pt>
    <dgm:pt modelId="{52CAC026-094E-4613-BF56-E00827488FFE}" type="pres">
      <dgm:prSet presAssocID="{FE3AFA7B-0FBF-4719-A5C5-616CD6CAF6EE}" presName="imgShp" presStyleLbl="fgImgPlace1" presStyleIdx="0" presStyleCnt="3" custLinFactNeighborX="-69252" custLinFactNeighborY="-2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91C8FFD-2A3B-4346-AFD5-880FBEAB4A49}" type="pres">
      <dgm:prSet presAssocID="{FE3AFA7B-0FBF-4719-A5C5-616CD6CAF6EE}" presName="txShp" presStyleLbl="node1" presStyleIdx="0" presStyleCnt="3" custScaleX="92434" custScaleY="95058" custLinFactNeighborX="-7663" custLinFactNeighborY="-201">
        <dgm:presLayoutVars>
          <dgm:bulletEnabled val="1"/>
        </dgm:presLayoutVars>
      </dgm:prSet>
      <dgm:spPr/>
    </dgm:pt>
    <dgm:pt modelId="{572216AF-BA97-41FC-BB64-FA066B86C70D}" type="pres">
      <dgm:prSet presAssocID="{3F2DBBB7-AA21-42A4-B838-53D93692E8BC}" presName="spacing" presStyleCnt="0"/>
      <dgm:spPr/>
    </dgm:pt>
    <dgm:pt modelId="{EE1CCEA0-21C1-40A8-9C05-852409AD29F0}" type="pres">
      <dgm:prSet presAssocID="{D42FF8E7-1E72-4AD0-AD38-144C56C20B33}" presName="composite" presStyleCnt="0"/>
      <dgm:spPr/>
    </dgm:pt>
    <dgm:pt modelId="{7B03B481-D43C-4CC8-BB6B-D9D5C0F90F34}" type="pres">
      <dgm:prSet presAssocID="{D42FF8E7-1E72-4AD0-AD38-144C56C20B33}" presName="imgShp" presStyleLbl="fgImgPlace1" presStyleIdx="1" presStyleCnt="3" custLinFactNeighborX="-70272" custLinFactNeighborY="-50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A23F189-DABD-41AA-A3AF-2A6B48DF0FB2}" type="pres">
      <dgm:prSet presAssocID="{D42FF8E7-1E72-4AD0-AD38-144C56C20B33}" presName="txShp" presStyleLbl="node1" presStyleIdx="1" presStyleCnt="3" custScaleX="94839" custScaleY="96593" custLinFactNeighborX="-7038" custLinFactNeighborY="-7382">
        <dgm:presLayoutVars>
          <dgm:bulletEnabled val="1"/>
        </dgm:presLayoutVars>
      </dgm:prSet>
      <dgm:spPr/>
    </dgm:pt>
    <dgm:pt modelId="{7619BB0F-72C8-4B11-9D45-2A1A2EA8B262}" type="pres">
      <dgm:prSet presAssocID="{B759BDB9-EE90-4A19-86B0-08E1B78AA71F}" presName="spacing" presStyleCnt="0"/>
      <dgm:spPr/>
    </dgm:pt>
    <dgm:pt modelId="{385AF365-460B-454E-921B-223E434BA45E}" type="pres">
      <dgm:prSet presAssocID="{D5944F7D-19F8-41E8-97D6-D425C8618403}" presName="composite" presStyleCnt="0"/>
      <dgm:spPr/>
    </dgm:pt>
    <dgm:pt modelId="{1C36D436-B44E-437D-B364-BF702E8BA852}" type="pres">
      <dgm:prSet presAssocID="{D5944F7D-19F8-41E8-97D6-D425C8618403}" presName="imgShp" presStyleLbl="fgImgPlace1" presStyleIdx="2" presStyleCnt="3" custLinFactNeighborX="-64345" custLinFactNeighborY="-42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95968FD-87C2-4D6E-AC92-144CDCCF1A5C}" type="pres">
      <dgm:prSet presAssocID="{D5944F7D-19F8-41E8-97D6-D425C8618403}" presName="txShp" presStyleLbl="node1" presStyleIdx="2" presStyleCnt="3" custScaleX="92955" custLinFactNeighborX="-6567" custLinFactNeighborY="-14542">
        <dgm:presLayoutVars>
          <dgm:bulletEnabled val="1"/>
        </dgm:presLayoutVars>
      </dgm:prSet>
      <dgm:spPr/>
    </dgm:pt>
  </dgm:ptLst>
  <dgm:cxnLst>
    <dgm:cxn modelId="{93E97601-B239-4FC0-9C9D-3BA7E9391013}" srcId="{DDFA3E50-60A5-4245-9100-93EF4DDBBBE9}" destId="{D42FF8E7-1E72-4AD0-AD38-144C56C20B33}" srcOrd="1" destOrd="0" parTransId="{2CAC31D7-5B91-4736-A354-DFCB76D1F2EE}" sibTransId="{B759BDB9-EE90-4A19-86B0-08E1B78AA71F}"/>
    <dgm:cxn modelId="{2B648C2A-6843-4C2B-885A-346B17A93522}" type="presOf" srcId="{DDFA3E50-60A5-4245-9100-93EF4DDBBBE9}" destId="{781237F5-5643-41A9-8D53-8159A4C01A11}" srcOrd="0" destOrd="0" presId="urn:microsoft.com/office/officeart/2005/8/layout/vList3"/>
    <dgm:cxn modelId="{FF3C455C-9873-4633-A927-BA255D3DC937}" type="presOf" srcId="{D5944F7D-19F8-41E8-97D6-D425C8618403}" destId="{795968FD-87C2-4D6E-AC92-144CDCCF1A5C}" srcOrd="0" destOrd="0" presId="urn:microsoft.com/office/officeart/2005/8/layout/vList3"/>
    <dgm:cxn modelId="{F7003A53-50A0-4A32-9B44-23C92661ABB1}" srcId="{DDFA3E50-60A5-4245-9100-93EF4DDBBBE9}" destId="{D5944F7D-19F8-41E8-97D6-D425C8618403}" srcOrd="2" destOrd="0" parTransId="{32737013-FFF2-49B1-BEE1-CA06876813BE}" sibTransId="{65E6FE72-EA0C-4E2E-A9A7-FBE9EFAE4737}"/>
    <dgm:cxn modelId="{FFED6D97-DD26-4FEF-8DF6-B9F80CD01BDD}" srcId="{DDFA3E50-60A5-4245-9100-93EF4DDBBBE9}" destId="{FE3AFA7B-0FBF-4719-A5C5-616CD6CAF6EE}" srcOrd="0" destOrd="0" parTransId="{EE58934A-C57E-4F8B-BA68-AD0FFAE688DB}" sibTransId="{3F2DBBB7-AA21-42A4-B838-53D93692E8BC}"/>
    <dgm:cxn modelId="{1EDB4CC0-C078-40A2-AB87-5138251C673F}" type="presOf" srcId="{FE3AFA7B-0FBF-4719-A5C5-616CD6CAF6EE}" destId="{C91C8FFD-2A3B-4346-AFD5-880FBEAB4A49}" srcOrd="0" destOrd="0" presId="urn:microsoft.com/office/officeart/2005/8/layout/vList3"/>
    <dgm:cxn modelId="{774C61F5-52D3-4959-A812-3C7E25A615ED}" type="presOf" srcId="{D42FF8E7-1E72-4AD0-AD38-144C56C20B33}" destId="{3A23F189-DABD-41AA-A3AF-2A6B48DF0FB2}" srcOrd="0" destOrd="0" presId="urn:microsoft.com/office/officeart/2005/8/layout/vList3"/>
    <dgm:cxn modelId="{9C939CAF-375D-4769-B6DA-AC2B34D20A87}" type="presParOf" srcId="{781237F5-5643-41A9-8D53-8159A4C01A11}" destId="{E5C95C3D-42CB-4C16-80D8-E70595AD77DD}" srcOrd="0" destOrd="0" presId="urn:microsoft.com/office/officeart/2005/8/layout/vList3"/>
    <dgm:cxn modelId="{692E4E93-D823-41BE-B667-33E19E172C83}" type="presParOf" srcId="{E5C95C3D-42CB-4C16-80D8-E70595AD77DD}" destId="{52CAC026-094E-4613-BF56-E00827488FFE}" srcOrd="0" destOrd="0" presId="urn:microsoft.com/office/officeart/2005/8/layout/vList3"/>
    <dgm:cxn modelId="{604F4BD9-866D-4446-9CEF-05D2F463C798}" type="presParOf" srcId="{E5C95C3D-42CB-4C16-80D8-E70595AD77DD}" destId="{C91C8FFD-2A3B-4346-AFD5-880FBEAB4A49}" srcOrd="1" destOrd="0" presId="urn:microsoft.com/office/officeart/2005/8/layout/vList3"/>
    <dgm:cxn modelId="{97F03A81-2D77-41B7-BB80-59D4595EEF9C}" type="presParOf" srcId="{781237F5-5643-41A9-8D53-8159A4C01A11}" destId="{572216AF-BA97-41FC-BB64-FA066B86C70D}" srcOrd="1" destOrd="0" presId="urn:microsoft.com/office/officeart/2005/8/layout/vList3"/>
    <dgm:cxn modelId="{7D941F18-61D1-467E-8F68-8087006CD9E5}" type="presParOf" srcId="{781237F5-5643-41A9-8D53-8159A4C01A11}" destId="{EE1CCEA0-21C1-40A8-9C05-852409AD29F0}" srcOrd="2" destOrd="0" presId="urn:microsoft.com/office/officeart/2005/8/layout/vList3"/>
    <dgm:cxn modelId="{F0157973-6955-46CD-874D-CC858EFDB09B}" type="presParOf" srcId="{EE1CCEA0-21C1-40A8-9C05-852409AD29F0}" destId="{7B03B481-D43C-4CC8-BB6B-D9D5C0F90F34}" srcOrd="0" destOrd="0" presId="urn:microsoft.com/office/officeart/2005/8/layout/vList3"/>
    <dgm:cxn modelId="{656C995A-9A3A-4DA8-8185-2727D72A1CCE}" type="presParOf" srcId="{EE1CCEA0-21C1-40A8-9C05-852409AD29F0}" destId="{3A23F189-DABD-41AA-A3AF-2A6B48DF0FB2}" srcOrd="1" destOrd="0" presId="urn:microsoft.com/office/officeart/2005/8/layout/vList3"/>
    <dgm:cxn modelId="{0436534B-A52D-47DF-A1D0-1A58C0C254B0}" type="presParOf" srcId="{781237F5-5643-41A9-8D53-8159A4C01A11}" destId="{7619BB0F-72C8-4B11-9D45-2A1A2EA8B262}" srcOrd="3" destOrd="0" presId="urn:microsoft.com/office/officeart/2005/8/layout/vList3"/>
    <dgm:cxn modelId="{575E0C5F-4391-4722-9F94-8D317A9FA48F}" type="presParOf" srcId="{781237F5-5643-41A9-8D53-8159A4C01A11}" destId="{385AF365-460B-454E-921B-223E434BA45E}" srcOrd="4" destOrd="0" presId="urn:microsoft.com/office/officeart/2005/8/layout/vList3"/>
    <dgm:cxn modelId="{7E250E81-F95A-4575-9661-884CBAB99A06}" type="presParOf" srcId="{385AF365-460B-454E-921B-223E434BA45E}" destId="{1C36D436-B44E-437D-B364-BF702E8BA852}" srcOrd="0" destOrd="0" presId="urn:microsoft.com/office/officeart/2005/8/layout/vList3"/>
    <dgm:cxn modelId="{A4F1517D-33B9-430D-A6DB-B05DD0250749}" type="presParOf" srcId="{385AF365-460B-454E-921B-223E434BA45E}" destId="{795968FD-87C2-4D6E-AC92-144CDCCF1A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28C50-4161-49CF-B0AB-5608F987128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84649-36BE-4290-94D3-C88385037FDC}">
      <dgm:prSet phldrT="[Text]"/>
      <dgm:spPr/>
      <dgm:t>
        <a:bodyPr/>
        <a:lstStyle/>
        <a:p>
          <a:r>
            <a:rPr lang="en-US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Primul</a:t>
          </a:r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</a:t>
          </a:r>
          <a:r>
            <a:rPr lang="en-US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Noiembrie</a:t>
          </a:r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2024</a:t>
          </a:r>
        </a:p>
      </dgm:t>
    </dgm:pt>
    <dgm:pt modelId="{0AAC0FD0-5099-4424-B19E-B4FCF2F776E9}" type="parTrans" cxnId="{844B0345-B12B-4CAA-BE09-57567F1FA499}">
      <dgm:prSet/>
      <dgm:spPr/>
      <dgm:t>
        <a:bodyPr/>
        <a:lstStyle/>
        <a:p>
          <a:endParaRPr lang="en-US"/>
        </a:p>
      </dgm:t>
    </dgm:pt>
    <dgm:pt modelId="{16CA331F-6AA6-422A-88F0-B2009C3E7F4F}" type="sibTrans" cxnId="{844B0345-B12B-4CAA-BE09-57567F1FA499}">
      <dgm:prSet/>
      <dgm:spPr/>
      <dgm:t>
        <a:bodyPr/>
        <a:lstStyle/>
        <a:p>
          <a:endParaRPr lang="en-US"/>
        </a:p>
      </dgm:t>
    </dgm:pt>
    <dgm:pt modelId="{1864A971-96FE-474F-A768-0E0B5EFF4A75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Al </a:t>
          </a:r>
          <a:r>
            <a:rPr lang="en-US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doilea</a:t>
          </a:r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</a:t>
          </a:r>
          <a:r>
            <a:rPr lang="en-US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Martie</a:t>
          </a:r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2025 </a:t>
          </a:r>
        </a:p>
      </dgm:t>
    </dgm:pt>
    <dgm:pt modelId="{2B384E08-0B3F-4D2B-864C-2E6BCD9CC0DE}" type="parTrans" cxnId="{12D492AC-3549-4607-AB88-C2474F707056}">
      <dgm:prSet/>
      <dgm:spPr/>
      <dgm:t>
        <a:bodyPr/>
        <a:lstStyle/>
        <a:p>
          <a:endParaRPr lang="en-US"/>
        </a:p>
      </dgm:t>
    </dgm:pt>
    <dgm:pt modelId="{07E1B17E-C659-4A06-AD6B-19337E033698}" type="sibTrans" cxnId="{12D492AC-3549-4607-AB88-C2474F707056}">
      <dgm:prSet/>
      <dgm:spPr/>
      <dgm:t>
        <a:bodyPr/>
        <a:lstStyle/>
        <a:p>
          <a:endParaRPr lang="en-US"/>
        </a:p>
      </dgm:t>
    </dgm:pt>
    <dgm:pt modelId="{C64C5DC2-A274-4062-9F7A-842DFD0DDE9E}">
      <dgm:prSet phldrT="[Text]" custT="1"/>
      <dgm:spPr>
        <a:solidFill>
          <a:schemeClr val="accent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Verificarea atest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ă</a:t>
          </a:r>
          <a:r>
            <a:rPr lang="ro-RO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rii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electronice 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de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functionalitate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3C54BA21-E149-4AFC-B547-B1FE34A36C69}" type="parTrans" cxnId="{0A4167EE-9DE2-4D40-8F4E-C494E15D7EBF}">
      <dgm:prSet/>
      <dgm:spPr/>
      <dgm:t>
        <a:bodyPr/>
        <a:lstStyle/>
        <a:p>
          <a:endParaRPr lang="en-US"/>
        </a:p>
      </dgm:t>
    </dgm:pt>
    <dgm:pt modelId="{A96A09CA-6E78-4480-9684-C305468E0C26}" type="sibTrans" cxnId="{0A4167EE-9DE2-4D40-8F4E-C494E15D7EBF}">
      <dgm:prSet/>
      <dgm:spPr/>
      <dgm:t>
        <a:bodyPr/>
        <a:lstStyle/>
        <a:p>
          <a:endParaRPr lang="en-US"/>
        </a:p>
      </dgm:t>
    </dgm:pt>
    <dgm:pt modelId="{954AF860-9701-41A3-B991-6A348671D64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Al </a:t>
          </a:r>
          <a:r>
            <a:rPr lang="en-US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treilea</a:t>
          </a:r>
          <a:r>
            <a: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Mai 2025</a:t>
          </a:r>
        </a:p>
      </dgm:t>
    </dgm:pt>
    <dgm:pt modelId="{E02E23F3-3998-4402-9C1F-95924211C352}" type="parTrans" cxnId="{16DEAC41-C6EA-4B2C-A8DE-2546F5F2860D}">
      <dgm:prSet/>
      <dgm:spPr/>
      <dgm:t>
        <a:bodyPr/>
        <a:lstStyle/>
        <a:p>
          <a:endParaRPr lang="en-US"/>
        </a:p>
      </dgm:t>
    </dgm:pt>
    <dgm:pt modelId="{45CE50EE-F040-4764-928E-FD8C814100DC}" type="sibTrans" cxnId="{16DEAC41-C6EA-4B2C-A8DE-2546F5F2860D}">
      <dgm:prSet/>
      <dgm:spPr/>
      <dgm:t>
        <a:bodyPr/>
        <a:lstStyle/>
        <a:p>
          <a:endParaRPr lang="en-US"/>
        </a:p>
      </dgm:t>
    </dgm:pt>
    <dgm:pt modelId="{63FFDF91-3967-4C43-A721-2CC924B4238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Arhivare electronică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6FA6A371-19F4-496D-8F0E-32D4C83196BC}" type="parTrans" cxnId="{5B5A734F-3A27-43B4-A39F-C559FFCE42C3}">
      <dgm:prSet/>
      <dgm:spPr/>
      <dgm:t>
        <a:bodyPr/>
        <a:lstStyle/>
        <a:p>
          <a:endParaRPr lang="en-US"/>
        </a:p>
      </dgm:t>
    </dgm:pt>
    <dgm:pt modelId="{1631D0E0-B2FD-41FE-9B1B-9589FE128DC8}" type="sibTrans" cxnId="{5B5A734F-3A27-43B4-A39F-C559FFCE42C3}">
      <dgm:prSet/>
      <dgm:spPr/>
      <dgm:t>
        <a:bodyPr/>
        <a:lstStyle/>
        <a:p>
          <a:endParaRPr lang="en-US"/>
        </a:p>
      </dgm:t>
    </dgm:pt>
    <dgm:pt modelId="{49BBC456-F01B-4006-9CBD-8491A89315F0}">
      <dgm:prSet custT="1"/>
      <dgm:spPr>
        <a:solidFill>
          <a:schemeClr val="accent5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Certificare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5501A265-575D-4727-AD4E-9054D4B6687D}" type="parTrans" cxnId="{05EA3C8C-0350-4222-B8E1-BDB121105353}">
      <dgm:prSet/>
      <dgm:spPr/>
      <dgm:t>
        <a:bodyPr/>
        <a:lstStyle/>
        <a:p>
          <a:endParaRPr lang="en-US"/>
        </a:p>
      </dgm:t>
    </dgm:pt>
    <dgm:pt modelId="{CE78153E-B366-4364-9A61-A653594BCAFA}" type="sibTrans" cxnId="{05EA3C8C-0350-4222-B8E1-BDB121105353}">
      <dgm:prSet/>
      <dgm:spPr/>
      <dgm:t>
        <a:bodyPr/>
        <a:lstStyle/>
        <a:p>
          <a:endParaRPr lang="en-US"/>
        </a:p>
      </dgm:t>
    </dgm:pt>
    <dgm:pt modelId="{31A80EF3-7F29-4E60-BB65-723A6E38D680}">
      <dgm:prSet custT="1"/>
      <dgm:spPr>
        <a:solidFill>
          <a:schemeClr val="accent5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Protocoale și interfețe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2385D8D6-FEFF-47A4-87F2-05294ADC7DFD}" type="parTrans" cxnId="{D463477E-F22C-4D04-9381-57EB6895F46F}">
      <dgm:prSet/>
      <dgm:spPr/>
      <dgm:t>
        <a:bodyPr/>
        <a:lstStyle/>
        <a:p>
          <a:endParaRPr lang="en-US"/>
        </a:p>
      </dgm:t>
    </dgm:pt>
    <dgm:pt modelId="{B6DF3235-39AF-476A-8124-56509B824F50}" type="sibTrans" cxnId="{D463477E-F22C-4D04-9381-57EB6895F46F}">
      <dgm:prSet/>
      <dgm:spPr/>
      <dgm:t>
        <a:bodyPr/>
        <a:lstStyle/>
        <a:p>
          <a:endParaRPr lang="en-US"/>
        </a:p>
      </dgm:t>
    </dgm:pt>
    <dgm:pt modelId="{91D4EF54-E7A5-40AA-9A06-C8D8FE9FED45}">
      <dgm:prSet custT="1"/>
      <dgm:spPr>
        <a:solidFill>
          <a:schemeClr val="accent5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Integritate și funcționalități de bază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EAC45B98-D98D-4DFC-9F75-DA2093FBC374}" type="parTrans" cxnId="{608CF567-B015-4EB4-ACD4-713D7EC05EBA}">
      <dgm:prSet/>
      <dgm:spPr/>
      <dgm:t>
        <a:bodyPr/>
        <a:lstStyle/>
        <a:p>
          <a:endParaRPr lang="en-US"/>
        </a:p>
      </dgm:t>
    </dgm:pt>
    <dgm:pt modelId="{C7A65F2A-CFDD-4A55-ABA0-C7032DB3B2A5}" type="sibTrans" cxnId="{608CF567-B015-4EB4-ACD4-713D7EC05EBA}">
      <dgm:prSet/>
      <dgm:spPr/>
      <dgm:t>
        <a:bodyPr/>
        <a:lstStyle/>
        <a:p>
          <a:endParaRPr lang="en-US"/>
        </a:p>
      </dgm:t>
    </dgm:pt>
    <dgm:pt modelId="{D422C2F3-DEC5-45E2-B790-FF7501219A58}">
      <dgm:prSet custT="1"/>
      <dgm:spPr>
        <a:solidFill>
          <a:schemeClr val="accent5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Notificări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ecosistem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221BAE2B-955D-4E33-8509-DA8AE51A6E8F}" type="parTrans" cxnId="{A254EE00-6348-460A-85D1-0055D1800220}">
      <dgm:prSet/>
      <dgm:spPr/>
      <dgm:t>
        <a:bodyPr/>
        <a:lstStyle/>
        <a:p>
          <a:endParaRPr lang="en-US"/>
        </a:p>
      </dgm:t>
    </dgm:pt>
    <dgm:pt modelId="{A76BA7DD-309B-4E3A-9F3A-A463503F110F}" type="sibTrans" cxnId="{A254EE00-6348-460A-85D1-0055D1800220}">
      <dgm:prSet/>
      <dgm:spPr/>
      <dgm:t>
        <a:bodyPr/>
        <a:lstStyle/>
        <a:p>
          <a:endParaRPr lang="en-US"/>
        </a:p>
      </dgm:t>
    </dgm:pt>
    <dgm:pt modelId="{B3510E9B-7C62-4C30-ADA4-5C403822D972}">
      <dgm:prSet custT="1"/>
      <dgm:spPr>
        <a:solidFill>
          <a:schemeClr val="accent5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Date de identificare a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le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persoanei și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atestăr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electronice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functionalitate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3AA97220-A884-40FB-BE93-52F5FE397322}" type="parTrans" cxnId="{C1EC9A2F-BD89-4B2C-AAAD-D2D79090EA80}">
      <dgm:prSet/>
      <dgm:spPr/>
      <dgm:t>
        <a:bodyPr/>
        <a:lstStyle/>
        <a:p>
          <a:endParaRPr lang="en-US"/>
        </a:p>
      </dgm:t>
    </dgm:pt>
    <dgm:pt modelId="{BF9D28DD-AB8A-4382-9C18-FFE287F6B97F}" type="sibTrans" cxnId="{C1EC9A2F-BD89-4B2C-AAAD-D2D79090EA80}">
      <dgm:prSet/>
      <dgm:spPr/>
      <dgm:t>
        <a:bodyPr/>
        <a:lstStyle/>
        <a:p>
          <a:endParaRPr lang="en-US"/>
        </a:p>
      </dgm:t>
    </dgm:pt>
    <dgm:pt modelId="{96D7B2F0-AD6E-475D-8025-FCC1EB0734A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Metode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verificare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a i</a:t>
          </a:r>
          <a:r>
            <a:rPr lang="ro-RO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ncălcări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securitate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A220827C-A79C-4893-A774-45DCFB176DAE}" type="parTrans" cxnId="{823867BB-B990-4A56-A7F0-84594A6859B9}">
      <dgm:prSet/>
      <dgm:spPr/>
      <dgm:t>
        <a:bodyPr/>
        <a:lstStyle/>
        <a:p>
          <a:endParaRPr lang="en-US"/>
        </a:p>
      </dgm:t>
    </dgm:pt>
    <dgm:pt modelId="{F759D9D7-0384-48CD-A953-BC4A3AEDDB6E}" type="sibTrans" cxnId="{823867BB-B990-4A56-A7F0-84594A6859B9}">
      <dgm:prSet/>
      <dgm:spPr/>
      <dgm:t>
        <a:bodyPr/>
        <a:lstStyle/>
        <a:p>
          <a:endParaRPr lang="en-US"/>
        </a:p>
      </dgm:t>
    </dgm:pt>
    <dgm:pt modelId="{3A621702-E7C8-4565-8F4B-56158F9E365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Înregistrarea p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artenerilor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de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bază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59D4BBF9-88C6-4C3F-8E54-4A0E51180ED4}" type="parTrans" cxnId="{E0257D35-6D61-4F54-B8CD-BD985108E738}">
      <dgm:prSet/>
      <dgm:spPr/>
      <dgm:t>
        <a:bodyPr/>
        <a:lstStyle/>
        <a:p>
          <a:endParaRPr lang="en-US"/>
        </a:p>
      </dgm:t>
    </dgm:pt>
    <dgm:pt modelId="{005591DE-FCE5-49BF-AB41-E546351AD673}" type="sibTrans" cxnId="{E0257D35-6D61-4F54-B8CD-BD985108E738}">
      <dgm:prSet/>
      <dgm:spPr/>
      <dgm:t>
        <a:bodyPr/>
        <a:lstStyle/>
        <a:p>
          <a:endParaRPr lang="en-US"/>
        </a:p>
      </dgm:t>
    </dgm:pt>
    <dgm:pt modelId="{378FD1E6-A970-4AAC-B3F6-92659D6F458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Registre electronice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B37EFE50-78A5-4E7F-86C5-2AD0649F54E3}" type="parTrans" cxnId="{71658A5B-710B-4486-AD4C-978341024957}">
      <dgm:prSet/>
      <dgm:spPr/>
      <dgm:t>
        <a:bodyPr/>
        <a:lstStyle/>
        <a:p>
          <a:endParaRPr lang="en-US"/>
        </a:p>
      </dgm:t>
    </dgm:pt>
    <dgm:pt modelId="{84BB2D5A-5B09-4D9E-8674-51F4EA43A36C}" type="sibTrans" cxnId="{71658A5B-710B-4486-AD4C-978341024957}">
      <dgm:prSet/>
      <dgm:spPr/>
      <dgm:t>
        <a:bodyPr/>
        <a:lstStyle/>
        <a:p>
          <a:endParaRPr lang="en-US"/>
        </a:p>
      </dgm:t>
    </dgm:pt>
    <dgm:pt modelId="{54FE2898-DD3B-40EB-AF73-113DB1F4D0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Managementul de la distanță calificat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pentru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crearea semnăturii electronice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0FC7CA9F-363E-4766-837C-96D5C4C8B6A7}" type="parTrans" cxnId="{D558AB5A-4B7C-48AA-8A14-3E5C768A25FA}">
      <dgm:prSet/>
      <dgm:spPr/>
      <dgm:t>
        <a:bodyPr/>
        <a:lstStyle/>
        <a:p>
          <a:endParaRPr lang="en-US"/>
        </a:p>
      </dgm:t>
    </dgm:pt>
    <dgm:pt modelId="{7A1D6A04-0B85-49AF-ABF7-D1B29A020ABA}" type="sibTrans" cxnId="{D558AB5A-4B7C-48AA-8A14-3E5C768A25FA}">
      <dgm:prSet/>
      <dgm:spPr/>
      <dgm:t>
        <a:bodyPr/>
        <a:lstStyle/>
        <a:p>
          <a:endParaRPr lang="en-US"/>
        </a:p>
      </dgm:t>
    </dgm:pt>
    <dgm:pt modelId="{5645B8EA-5A45-47F7-AFD3-8328938AFE5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Validarea electronică avansată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a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semnături bazate pe certifica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te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/doc.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calificate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C4411A12-7574-4C62-9D47-C6138DFDDE53}" type="parTrans" cxnId="{FE544D45-6906-47A6-AB4B-CD857DA70259}">
      <dgm:prSet/>
      <dgm:spPr/>
      <dgm:t>
        <a:bodyPr/>
        <a:lstStyle/>
        <a:p>
          <a:endParaRPr lang="en-US"/>
        </a:p>
      </dgm:t>
    </dgm:pt>
    <dgm:pt modelId="{B4B7878C-9C39-4589-ADBB-B283147F3FFC}" type="sibTrans" cxnId="{FE544D45-6906-47A6-AB4B-CD857DA70259}">
      <dgm:prSet/>
      <dgm:spPr/>
      <dgm:t>
        <a:bodyPr/>
        <a:lstStyle/>
        <a:p>
          <a:endParaRPr lang="en-US"/>
        </a:p>
      </dgm:t>
    </dgm:pt>
    <dgm:pt modelId="{058EE37E-DAEB-452A-AF63-EF962AC81C29}">
      <dgm:prSet phldrT="[Text]" custT="1"/>
      <dgm:spPr>
        <a:solidFill>
          <a:schemeClr val="accent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Potrivirea identități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 cu </a:t>
          </a:r>
          <a:r>
            <a:rPr lang="en-US" sz="14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platforme</a:t>
          </a: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transfrontalier</a:t>
          </a:r>
          <a:r>
            <a:rPr lang="en-US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</a:t>
          </a:r>
        </a:p>
      </dgm:t>
    </dgm:pt>
    <dgm:pt modelId="{324DD2E7-6CC5-4310-A009-3B1D7C74C5BE}" type="parTrans" cxnId="{2A04750D-F674-48C6-9E70-AD63BDE5E354}">
      <dgm:prSet/>
      <dgm:spPr/>
      <dgm:t>
        <a:bodyPr/>
        <a:lstStyle/>
        <a:p>
          <a:endParaRPr lang="en-US"/>
        </a:p>
      </dgm:t>
    </dgm:pt>
    <dgm:pt modelId="{2503A369-82BC-4B72-AB1C-38BE2A536582}" type="sibTrans" cxnId="{2A04750D-F674-48C6-9E70-AD63BDE5E354}">
      <dgm:prSet/>
      <dgm:spPr/>
      <dgm:t>
        <a:bodyPr/>
        <a:lstStyle/>
        <a:p>
          <a:endParaRPr lang="en-US"/>
        </a:p>
      </dgm:t>
    </dgm:pt>
    <dgm:pt modelId="{9616F36D-9CD0-4379-842D-C0189B97DCAD}">
      <dgm:prSet phldrT="[Text]" custT="1"/>
      <dgm:spPr>
        <a:solidFill>
          <a:schemeClr val="accent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14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Lista portofelelor certificate</a:t>
          </a:r>
          <a:endParaRPr lang="en-US" sz="14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gm:t>
    </dgm:pt>
    <dgm:pt modelId="{707D4DD4-E37E-407D-B4DC-27D08E675122}" type="parTrans" cxnId="{9684432F-5DA4-4D31-AED4-DF2CF7A75771}">
      <dgm:prSet/>
      <dgm:spPr/>
      <dgm:t>
        <a:bodyPr/>
        <a:lstStyle/>
        <a:p>
          <a:endParaRPr lang="en-US"/>
        </a:p>
      </dgm:t>
    </dgm:pt>
    <dgm:pt modelId="{8BBA576F-3EE3-4A37-8511-DA61907E2FC3}" type="sibTrans" cxnId="{9684432F-5DA4-4D31-AED4-DF2CF7A75771}">
      <dgm:prSet/>
      <dgm:spPr/>
      <dgm:t>
        <a:bodyPr/>
        <a:lstStyle/>
        <a:p>
          <a:endParaRPr lang="en-US"/>
        </a:p>
      </dgm:t>
    </dgm:pt>
    <dgm:pt modelId="{F00B5755-C741-4D02-B39E-0A37FCE977AF}" type="pres">
      <dgm:prSet presAssocID="{FA028C50-4161-49CF-B0AB-5608F9871283}" presName="linearFlow" presStyleCnt="0">
        <dgm:presLayoutVars>
          <dgm:dir/>
          <dgm:animLvl val="lvl"/>
          <dgm:resizeHandles/>
        </dgm:presLayoutVars>
      </dgm:prSet>
      <dgm:spPr/>
    </dgm:pt>
    <dgm:pt modelId="{4E90ED33-96F0-4FCA-8711-B79EC8AEA357}" type="pres">
      <dgm:prSet presAssocID="{B5F84649-36BE-4290-94D3-C88385037FDC}" presName="compositeNode" presStyleCnt="0">
        <dgm:presLayoutVars>
          <dgm:bulletEnabled val="1"/>
        </dgm:presLayoutVars>
      </dgm:prSet>
      <dgm:spPr/>
    </dgm:pt>
    <dgm:pt modelId="{4D2C1FA0-9566-417C-9BF0-8BC5443C97C8}" type="pres">
      <dgm:prSet presAssocID="{B5F84649-36BE-4290-94D3-C88385037FDC}" presName="image" presStyleLbl="fgImgPlace1" presStyleIdx="0" presStyleCnt="3" custLinFactX="100000" custLinFactNeighborX="127616" custLinFactNeighborY="97913"/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42B47CDA-4004-45E9-8089-0FAD6C5C3D31}" type="pres">
      <dgm:prSet presAssocID="{B5F84649-36BE-4290-94D3-C88385037FDC}" presName="childNode" presStyleLbl="node1" presStyleIdx="0" presStyleCnt="3" custLinFactNeighborY="10948">
        <dgm:presLayoutVars>
          <dgm:bulletEnabled val="1"/>
        </dgm:presLayoutVars>
      </dgm:prSet>
      <dgm:spPr/>
    </dgm:pt>
    <dgm:pt modelId="{114AAEAC-6B46-4426-9A90-A551DE692F1F}" type="pres">
      <dgm:prSet presAssocID="{B5F84649-36BE-4290-94D3-C88385037FDC}" presName="parentNode" presStyleLbl="revTx" presStyleIdx="0" presStyleCnt="3" custLinFactNeighborX="-13009" custLinFactNeighborY="5782">
        <dgm:presLayoutVars>
          <dgm:chMax val="0"/>
          <dgm:bulletEnabled val="1"/>
        </dgm:presLayoutVars>
      </dgm:prSet>
      <dgm:spPr/>
    </dgm:pt>
    <dgm:pt modelId="{375AB6E7-21AC-4637-BD7B-F25365707E26}" type="pres">
      <dgm:prSet presAssocID="{16CA331F-6AA6-422A-88F0-B2009C3E7F4F}" presName="sibTrans" presStyleCnt="0"/>
      <dgm:spPr/>
    </dgm:pt>
    <dgm:pt modelId="{D968E642-B84C-4807-AED0-F3B56E5F536F}" type="pres">
      <dgm:prSet presAssocID="{1864A971-96FE-474F-A768-0E0B5EFF4A75}" presName="compositeNode" presStyleCnt="0">
        <dgm:presLayoutVars>
          <dgm:bulletEnabled val="1"/>
        </dgm:presLayoutVars>
      </dgm:prSet>
      <dgm:spPr/>
    </dgm:pt>
    <dgm:pt modelId="{8A1DD535-42C5-4381-A1BC-98CB0DB5913D}" type="pres">
      <dgm:prSet presAssocID="{1864A971-96FE-474F-A768-0E0B5EFF4A75}" presName="image" presStyleLbl="fgImgPlace1" presStyleIdx="1" presStyleCnt="3" custLinFactX="100000" custLinFactNeighborX="146690" custLinFactNeighborY="91555"/>
      <dgm:spPr>
        <a:blipFill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8CF502CA-6441-478D-B1BC-97C7D1160156}" type="pres">
      <dgm:prSet presAssocID="{1864A971-96FE-474F-A768-0E0B5EFF4A75}" presName="childNode" presStyleLbl="node1" presStyleIdx="1" presStyleCnt="3" custScaleY="108007" custLinFactNeighborX="0" custLinFactNeighborY="6945">
        <dgm:presLayoutVars>
          <dgm:bulletEnabled val="1"/>
        </dgm:presLayoutVars>
      </dgm:prSet>
      <dgm:spPr/>
    </dgm:pt>
    <dgm:pt modelId="{1A90141E-F5D7-49B9-BC6C-752436931125}" type="pres">
      <dgm:prSet presAssocID="{1864A971-96FE-474F-A768-0E0B5EFF4A7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71252CB-CA12-4B65-8C08-D68C97763C8D}" type="pres">
      <dgm:prSet presAssocID="{07E1B17E-C659-4A06-AD6B-19337E033698}" presName="sibTrans" presStyleCnt="0"/>
      <dgm:spPr/>
    </dgm:pt>
    <dgm:pt modelId="{E725FE60-09C1-4837-8A87-CD3F83337F19}" type="pres">
      <dgm:prSet presAssocID="{954AF860-9701-41A3-B991-6A348671D640}" presName="compositeNode" presStyleCnt="0">
        <dgm:presLayoutVars>
          <dgm:bulletEnabled val="1"/>
        </dgm:presLayoutVars>
      </dgm:prSet>
      <dgm:spPr/>
    </dgm:pt>
    <dgm:pt modelId="{CD809A8C-AB51-44F6-BC63-09990521E98D}" type="pres">
      <dgm:prSet presAssocID="{954AF860-9701-41A3-B991-6A348671D640}" presName="image" presStyleLbl="fgImgPlace1" presStyleIdx="2" presStyleCnt="3" custLinFactX="100000" custLinFactNeighborX="105558" custLinFactNeighborY="83925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3CC3E97-B7E3-44CC-AA9F-26C8B7AA4D2B}" type="pres">
      <dgm:prSet presAssocID="{954AF860-9701-41A3-B991-6A348671D640}" presName="childNode" presStyleLbl="node1" presStyleIdx="2" presStyleCnt="3" custLinFactNeighborX="2612" custLinFactNeighborY="10948">
        <dgm:presLayoutVars>
          <dgm:bulletEnabled val="1"/>
        </dgm:presLayoutVars>
      </dgm:prSet>
      <dgm:spPr/>
    </dgm:pt>
    <dgm:pt modelId="{47E8694E-DD6A-4D98-B650-8E0325B53228}" type="pres">
      <dgm:prSet presAssocID="{954AF860-9701-41A3-B991-6A348671D640}" presName="parentNode" presStyleLbl="revTx" presStyleIdx="2" presStyleCnt="3" custLinFactNeighborX="1799" custLinFactNeighborY="5941">
        <dgm:presLayoutVars>
          <dgm:chMax val="0"/>
          <dgm:bulletEnabled val="1"/>
        </dgm:presLayoutVars>
      </dgm:prSet>
      <dgm:spPr/>
    </dgm:pt>
  </dgm:ptLst>
  <dgm:cxnLst>
    <dgm:cxn modelId="{A254EE00-6348-460A-85D1-0055D1800220}" srcId="{B5F84649-36BE-4290-94D3-C88385037FDC}" destId="{D422C2F3-DEC5-45E2-B790-FF7501219A58}" srcOrd="3" destOrd="0" parTransId="{221BAE2B-955D-4E33-8509-DA8AE51A6E8F}" sibTransId="{A76BA7DD-309B-4E3A-9F3A-A463503F110F}"/>
    <dgm:cxn modelId="{3C4ADA04-6D03-4EB9-AE5D-EC91158D862B}" type="presOf" srcId="{49BBC456-F01B-4006-9CBD-8491A89315F0}" destId="{42B47CDA-4004-45E9-8089-0FAD6C5C3D31}" srcOrd="0" destOrd="0" presId="urn:microsoft.com/office/officeart/2005/8/layout/hList2"/>
    <dgm:cxn modelId="{2A04750D-F674-48C6-9E70-AD63BDE5E354}" srcId="{1864A971-96FE-474F-A768-0E0B5EFF4A75}" destId="{058EE37E-DAEB-452A-AF63-EF962AC81C29}" srcOrd="1" destOrd="0" parTransId="{324DD2E7-6CC5-4310-A009-3B1D7C74C5BE}" sibTransId="{2503A369-82BC-4B72-AB1C-38BE2A536582}"/>
    <dgm:cxn modelId="{073F381D-A150-4279-8790-5CF90565C06F}" type="presOf" srcId="{B3510E9B-7C62-4C30-ADA4-5C403822D972}" destId="{42B47CDA-4004-45E9-8089-0FAD6C5C3D31}" srcOrd="0" destOrd="4" presId="urn:microsoft.com/office/officeart/2005/8/layout/hList2"/>
    <dgm:cxn modelId="{9DB6BC25-773C-44D4-9046-92B3670C92FC}" type="presOf" srcId="{378FD1E6-A970-4AAC-B3F6-92659D6F4582}" destId="{43CC3E97-B7E3-44CC-AA9F-26C8B7AA4D2B}" srcOrd="0" destOrd="1" presId="urn:microsoft.com/office/officeart/2005/8/layout/hList2"/>
    <dgm:cxn modelId="{7149E728-B24F-4B10-A1D5-822601729F94}" type="presOf" srcId="{058EE37E-DAEB-452A-AF63-EF962AC81C29}" destId="{8CF502CA-6441-478D-B1BC-97C7D1160156}" srcOrd="0" destOrd="1" presId="urn:microsoft.com/office/officeart/2005/8/layout/hList2"/>
    <dgm:cxn modelId="{F59A7A2A-9311-41D3-9F1B-13B69F8BFE68}" type="presOf" srcId="{954AF860-9701-41A3-B991-6A348671D640}" destId="{47E8694E-DD6A-4D98-B650-8E0325B53228}" srcOrd="0" destOrd="0" presId="urn:microsoft.com/office/officeart/2005/8/layout/hList2"/>
    <dgm:cxn modelId="{9684432F-5DA4-4D31-AED4-DF2CF7A75771}" srcId="{1864A971-96FE-474F-A768-0E0B5EFF4A75}" destId="{9616F36D-9CD0-4379-842D-C0189B97DCAD}" srcOrd="2" destOrd="0" parTransId="{707D4DD4-E37E-407D-B4DC-27D08E675122}" sibTransId="{8BBA576F-3EE3-4A37-8511-DA61907E2FC3}"/>
    <dgm:cxn modelId="{C1EC9A2F-BD89-4B2C-AAAD-D2D79090EA80}" srcId="{B5F84649-36BE-4290-94D3-C88385037FDC}" destId="{B3510E9B-7C62-4C30-ADA4-5C403822D972}" srcOrd="4" destOrd="0" parTransId="{3AA97220-A884-40FB-BE93-52F5FE397322}" sibTransId="{BF9D28DD-AB8A-4382-9C18-FFE287F6B97F}"/>
    <dgm:cxn modelId="{E0257D35-6D61-4F54-B8CD-BD985108E738}" srcId="{1864A971-96FE-474F-A768-0E0B5EFF4A75}" destId="{3A621702-E7C8-4565-8F4B-56158F9E365D}" srcOrd="4" destOrd="0" parTransId="{59D4BBF9-88C6-4C3F-8E54-4A0E51180ED4}" sibTransId="{005591DE-FCE5-49BF-AB41-E546351AD673}"/>
    <dgm:cxn modelId="{A3FF663E-432C-4225-A6D1-67A7D0D5ABD5}" type="presOf" srcId="{C64C5DC2-A274-4062-9F7A-842DFD0DDE9E}" destId="{8CF502CA-6441-478D-B1BC-97C7D1160156}" srcOrd="0" destOrd="0" presId="urn:microsoft.com/office/officeart/2005/8/layout/hList2"/>
    <dgm:cxn modelId="{71658A5B-710B-4486-AD4C-978341024957}" srcId="{954AF860-9701-41A3-B991-6A348671D640}" destId="{378FD1E6-A970-4AAC-B3F6-92659D6F4582}" srcOrd="1" destOrd="0" parTransId="{B37EFE50-78A5-4E7F-86C5-2AD0649F54E3}" sibTransId="{84BB2D5A-5B09-4D9E-8674-51F4EA43A36C}"/>
    <dgm:cxn modelId="{16DEAC41-C6EA-4B2C-A8DE-2546F5F2860D}" srcId="{FA028C50-4161-49CF-B0AB-5608F9871283}" destId="{954AF860-9701-41A3-B991-6A348671D640}" srcOrd="2" destOrd="0" parTransId="{E02E23F3-3998-4402-9C1F-95924211C352}" sibTransId="{45CE50EE-F040-4764-928E-FD8C814100DC}"/>
    <dgm:cxn modelId="{844B0345-B12B-4CAA-BE09-57567F1FA499}" srcId="{FA028C50-4161-49CF-B0AB-5608F9871283}" destId="{B5F84649-36BE-4290-94D3-C88385037FDC}" srcOrd="0" destOrd="0" parTransId="{0AAC0FD0-5099-4424-B19E-B4FCF2F776E9}" sibTransId="{16CA331F-6AA6-422A-88F0-B2009C3E7F4F}"/>
    <dgm:cxn modelId="{FE544D45-6906-47A6-AB4B-CD857DA70259}" srcId="{954AF860-9701-41A3-B991-6A348671D640}" destId="{5645B8EA-5A45-47F7-AFD3-8328938AFE55}" srcOrd="3" destOrd="0" parTransId="{C4411A12-7574-4C62-9D47-C6138DFDDE53}" sibTransId="{B4B7878C-9C39-4589-ADBB-B283147F3FFC}"/>
    <dgm:cxn modelId="{608CF567-B015-4EB4-ACD4-713D7EC05EBA}" srcId="{B5F84649-36BE-4290-94D3-C88385037FDC}" destId="{91D4EF54-E7A5-40AA-9A06-C8D8FE9FED45}" srcOrd="2" destOrd="0" parTransId="{EAC45B98-D98D-4DFC-9F75-DA2093FBC374}" sibTransId="{C7A65F2A-CFDD-4A55-ABA0-C7032DB3B2A5}"/>
    <dgm:cxn modelId="{D249A56C-B295-4C2C-B29E-7889A274269F}" type="presOf" srcId="{D422C2F3-DEC5-45E2-B790-FF7501219A58}" destId="{42B47CDA-4004-45E9-8089-0FAD6C5C3D31}" srcOrd="0" destOrd="3" presId="urn:microsoft.com/office/officeart/2005/8/layout/hList2"/>
    <dgm:cxn modelId="{5B5A734F-3A27-43B4-A39F-C559FFCE42C3}" srcId="{954AF860-9701-41A3-B991-6A348671D640}" destId="{63FFDF91-3967-4C43-A721-2CC924B42381}" srcOrd="0" destOrd="0" parTransId="{6FA6A371-19F4-496D-8F0E-32D4C83196BC}" sibTransId="{1631D0E0-B2FD-41FE-9B1B-9589FE128DC8}"/>
    <dgm:cxn modelId="{0202A976-455A-4606-AE34-FCEB23DB4878}" type="presOf" srcId="{B5F84649-36BE-4290-94D3-C88385037FDC}" destId="{114AAEAC-6B46-4426-9A90-A551DE692F1F}" srcOrd="0" destOrd="0" presId="urn:microsoft.com/office/officeart/2005/8/layout/hList2"/>
    <dgm:cxn modelId="{D558AB5A-4B7C-48AA-8A14-3E5C768A25FA}" srcId="{954AF860-9701-41A3-B991-6A348671D640}" destId="{54FE2898-DD3B-40EB-AF73-113DB1F4D056}" srcOrd="2" destOrd="0" parTransId="{0FC7CA9F-363E-4766-837C-96D5C4C8B6A7}" sibTransId="{7A1D6A04-0B85-49AF-ABF7-D1B29A020ABA}"/>
    <dgm:cxn modelId="{D463477E-F22C-4D04-9381-57EB6895F46F}" srcId="{B5F84649-36BE-4290-94D3-C88385037FDC}" destId="{31A80EF3-7F29-4E60-BB65-723A6E38D680}" srcOrd="1" destOrd="0" parTransId="{2385D8D6-FEFF-47A4-87F2-05294ADC7DFD}" sibTransId="{B6DF3235-39AF-476A-8124-56509B824F50}"/>
    <dgm:cxn modelId="{1D0A0282-C64D-4A15-8685-DB748A23B5C9}" type="presOf" srcId="{91D4EF54-E7A5-40AA-9A06-C8D8FE9FED45}" destId="{42B47CDA-4004-45E9-8089-0FAD6C5C3D31}" srcOrd="0" destOrd="2" presId="urn:microsoft.com/office/officeart/2005/8/layout/hList2"/>
    <dgm:cxn modelId="{06210C88-D17A-4ADE-8B4D-3823DD18719A}" type="presOf" srcId="{31A80EF3-7F29-4E60-BB65-723A6E38D680}" destId="{42B47CDA-4004-45E9-8089-0FAD6C5C3D31}" srcOrd="0" destOrd="1" presId="urn:microsoft.com/office/officeart/2005/8/layout/hList2"/>
    <dgm:cxn modelId="{05EA3C8C-0350-4222-B8E1-BDB121105353}" srcId="{B5F84649-36BE-4290-94D3-C88385037FDC}" destId="{49BBC456-F01B-4006-9CBD-8491A89315F0}" srcOrd="0" destOrd="0" parTransId="{5501A265-575D-4727-AD4E-9054D4B6687D}" sibTransId="{CE78153E-B366-4364-9A61-A653594BCAFA}"/>
    <dgm:cxn modelId="{D94FC69D-1600-4D35-B8DD-528A509944EA}" type="presOf" srcId="{3A621702-E7C8-4565-8F4B-56158F9E365D}" destId="{8CF502CA-6441-478D-B1BC-97C7D1160156}" srcOrd="0" destOrd="4" presId="urn:microsoft.com/office/officeart/2005/8/layout/hList2"/>
    <dgm:cxn modelId="{7D3B8EA3-1BC5-4BF7-BAFF-9AA60E8C7B4C}" type="presOf" srcId="{1864A971-96FE-474F-A768-0E0B5EFF4A75}" destId="{1A90141E-F5D7-49B9-BC6C-752436931125}" srcOrd="0" destOrd="0" presId="urn:microsoft.com/office/officeart/2005/8/layout/hList2"/>
    <dgm:cxn modelId="{B1C1E9A7-40E7-4B08-91FD-7038A5DEE543}" type="presOf" srcId="{FA028C50-4161-49CF-B0AB-5608F9871283}" destId="{F00B5755-C741-4D02-B39E-0A37FCE977AF}" srcOrd="0" destOrd="0" presId="urn:microsoft.com/office/officeart/2005/8/layout/hList2"/>
    <dgm:cxn modelId="{063A2EA9-8812-4191-836A-8826A533CFBB}" type="presOf" srcId="{54FE2898-DD3B-40EB-AF73-113DB1F4D056}" destId="{43CC3E97-B7E3-44CC-AA9F-26C8B7AA4D2B}" srcOrd="0" destOrd="2" presId="urn:microsoft.com/office/officeart/2005/8/layout/hList2"/>
    <dgm:cxn modelId="{12D492AC-3549-4607-AB88-C2474F707056}" srcId="{FA028C50-4161-49CF-B0AB-5608F9871283}" destId="{1864A971-96FE-474F-A768-0E0B5EFF4A75}" srcOrd="1" destOrd="0" parTransId="{2B384E08-0B3F-4D2B-864C-2E6BCD9CC0DE}" sibTransId="{07E1B17E-C659-4A06-AD6B-19337E033698}"/>
    <dgm:cxn modelId="{D48D74AF-8181-4C1E-AD13-FF1D93F23A42}" type="presOf" srcId="{9616F36D-9CD0-4379-842D-C0189B97DCAD}" destId="{8CF502CA-6441-478D-B1BC-97C7D1160156}" srcOrd="0" destOrd="2" presId="urn:microsoft.com/office/officeart/2005/8/layout/hList2"/>
    <dgm:cxn modelId="{823867BB-B990-4A56-A7F0-84594A6859B9}" srcId="{1864A971-96FE-474F-A768-0E0B5EFF4A75}" destId="{96D7B2F0-AD6E-475D-8025-FCC1EB0734A5}" srcOrd="3" destOrd="0" parTransId="{A220827C-A79C-4893-A774-45DCFB176DAE}" sibTransId="{F759D9D7-0384-48CD-A953-BC4A3AEDDB6E}"/>
    <dgm:cxn modelId="{5BE720BC-94A5-4865-80A3-1A77C57C751B}" type="presOf" srcId="{63FFDF91-3967-4C43-A721-2CC924B42381}" destId="{43CC3E97-B7E3-44CC-AA9F-26C8B7AA4D2B}" srcOrd="0" destOrd="0" presId="urn:microsoft.com/office/officeart/2005/8/layout/hList2"/>
    <dgm:cxn modelId="{33AB90D5-528B-4D80-8B85-093E14E90D67}" type="presOf" srcId="{5645B8EA-5A45-47F7-AFD3-8328938AFE55}" destId="{43CC3E97-B7E3-44CC-AA9F-26C8B7AA4D2B}" srcOrd="0" destOrd="3" presId="urn:microsoft.com/office/officeart/2005/8/layout/hList2"/>
    <dgm:cxn modelId="{0A4167EE-9DE2-4D40-8F4E-C494E15D7EBF}" srcId="{1864A971-96FE-474F-A768-0E0B5EFF4A75}" destId="{C64C5DC2-A274-4062-9F7A-842DFD0DDE9E}" srcOrd="0" destOrd="0" parTransId="{3C54BA21-E149-4AFC-B547-B1FE34A36C69}" sibTransId="{A96A09CA-6E78-4480-9684-C305468E0C26}"/>
    <dgm:cxn modelId="{55FF67FD-DE6F-4A5F-9883-EE157584B731}" type="presOf" srcId="{96D7B2F0-AD6E-475D-8025-FCC1EB0734A5}" destId="{8CF502CA-6441-478D-B1BC-97C7D1160156}" srcOrd="0" destOrd="3" presId="urn:microsoft.com/office/officeart/2005/8/layout/hList2"/>
    <dgm:cxn modelId="{E6F4D045-D923-4631-9F39-3EA45F6F9B88}" type="presParOf" srcId="{F00B5755-C741-4D02-B39E-0A37FCE977AF}" destId="{4E90ED33-96F0-4FCA-8711-B79EC8AEA357}" srcOrd="0" destOrd="0" presId="urn:microsoft.com/office/officeart/2005/8/layout/hList2"/>
    <dgm:cxn modelId="{C5291D07-B5F2-4913-AF83-C3713508D50E}" type="presParOf" srcId="{4E90ED33-96F0-4FCA-8711-B79EC8AEA357}" destId="{4D2C1FA0-9566-417C-9BF0-8BC5443C97C8}" srcOrd="0" destOrd="0" presId="urn:microsoft.com/office/officeart/2005/8/layout/hList2"/>
    <dgm:cxn modelId="{4C164CE6-EB53-4632-B34C-718D0CAD8DE1}" type="presParOf" srcId="{4E90ED33-96F0-4FCA-8711-B79EC8AEA357}" destId="{42B47CDA-4004-45E9-8089-0FAD6C5C3D31}" srcOrd="1" destOrd="0" presId="urn:microsoft.com/office/officeart/2005/8/layout/hList2"/>
    <dgm:cxn modelId="{7ADA2BA2-B40B-4E2D-9259-19C5DA30A430}" type="presParOf" srcId="{4E90ED33-96F0-4FCA-8711-B79EC8AEA357}" destId="{114AAEAC-6B46-4426-9A90-A551DE692F1F}" srcOrd="2" destOrd="0" presId="urn:microsoft.com/office/officeart/2005/8/layout/hList2"/>
    <dgm:cxn modelId="{0294AF17-77A2-4678-AA6D-DB3EDE61BCE7}" type="presParOf" srcId="{F00B5755-C741-4D02-B39E-0A37FCE977AF}" destId="{375AB6E7-21AC-4637-BD7B-F25365707E26}" srcOrd="1" destOrd="0" presId="urn:microsoft.com/office/officeart/2005/8/layout/hList2"/>
    <dgm:cxn modelId="{94F9F8CC-818F-4650-BDE5-083610948991}" type="presParOf" srcId="{F00B5755-C741-4D02-B39E-0A37FCE977AF}" destId="{D968E642-B84C-4807-AED0-F3B56E5F536F}" srcOrd="2" destOrd="0" presId="urn:microsoft.com/office/officeart/2005/8/layout/hList2"/>
    <dgm:cxn modelId="{9BADD2A5-5B6D-4134-9542-896091D980A6}" type="presParOf" srcId="{D968E642-B84C-4807-AED0-F3B56E5F536F}" destId="{8A1DD535-42C5-4381-A1BC-98CB0DB5913D}" srcOrd="0" destOrd="0" presId="urn:microsoft.com/office/officeart/2005/8/layout/hList2"/>
    <dgm:cxn modelId="{017D78A6-64F8-44D0-B789-1B2DA3428DD9}" type="presParOf" srcId="{D968E642-B84C-4807-AED0-F3B56E5F536F}" destId="{8CF502CA-6441-478D-B1BC-97C7D1160156}" srcOrd="1" destOrd="0" presId="urn:microsoft.com/office/officeart/2005/8/layout/hList2"/>
    <dgm:cxn modelId="{F941045F-1BAB-4A78-AE28-F4506E793F61}" type="presParOf" srcId="{D968E642-B84C-4807-AED0-F3B56E5F536F}" destId="{1A90141E-F5D7-49B9-BC6C-752436931125}" srcOrd="2" destOrd="0" presId="urn:microsoft.com/office/officeart/2005/8/layout/hList2"/>
    <dgm:cxn modelId="{CC12459E-E907-4545-A712-5B699F426FDE}" type="presParOf" srcId="{F00B5755-C741-4D02-B39E-0A37FCE977AF}" destId="{E71252CB-CA12-4B65-8C08-D68C97763C8D}" srcOrd="3" destOrd="0" presId="urn:microsoft.com/office/officeart/2005/8/layout/hList2"/>
    <dgm:cxn modelId="{7C973C10-CE0C-4BE1-966A-86C525F0F7A1}" type="presParOf" srcId="{F00B5755-C741-4D02-B39E-0A37FCE977AF}" destId="{E725FE60-09C1-4837-8A87-CD3F83337F19}" srcOrd="4" destOrd="0" presId="urn:microsoft.com/office/officeart/2005/8/layout/hList2"/>
    <dgm:cxn modelId="{7F368F6C-516D-45F8-8CE0-F72A8772FA5D}" type="presParOf" srcId="{E725FE60-09C1-4837-8A87-CD3F83337F19}" destId="{CD809A8C-AB51-44F6-BC63-09990521E98D}" srcOrd="0" destOrd="0" presId="urn:microsoft.com/office/officeart/2005/8/layout/hList2"/>
    <dgm:cxn modelId="{F0A509B9-A55E-4B86-BD55-9066DE12D5A1}" type="presParOf" srcId="{E725FE60-09C1-4837-8A87-CD3F83337F19}" destId="{43CC3E97-B7E3-44CC-AA9F-26C8B7AA4D2B}" srcOrd="1" destOrd="0" presId="urn:microsoft.com/office/officeart/2005/8/layout/hList2"/>
    <dgm:cxn modelId="{63100846-F12B-42BC-AAD9-0F036816A748}" type="presParOf" srcId="{E725FE60-09C1-4837-8A87-CD3F83337F19}" destId="{47E8694E-DD6A-4D98-B650-8E0325B5322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8FFD-2A3B-4346-AFD5-880FBEAB4A49}">
      <dsp:nvSpPr>
        <dsp:cNvPr id="0" name=""/>
        <dsp:cNvSpPr/>
      </dsp:nvSpPr>
      <dsp:spPr>
        <a:xfrm rot="10800000">
          <a:off x="1137742" y="26202"/>
          <a:ext cx="3476945" cy="1007935"/>
        </a:xfrm>
        <a:prstGeom prst="homePlate">
          <a:avLst/>
        </a:prstGeom>
        <a:solidFill>
          <a:schemeClr val="accent4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ridicată de utilizare a e</a:t>
          </a:r>
          <a:r>
            <a:rPr lang="en-US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-</a:t>
          </a: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ID (85-100%) </a:t>
          </a:r>
          <a:endParaRPr lang="en-US" sz="1100" b="1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Finlanda (98%)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Norvegia (97%) 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Țările de Jos (94%) • Danemarca (90%) 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Suedia (90%)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 rot="10800000">
        <a:off x="1389726" y="26202"/>
        <a:ext cx="3224961" cy="1007935"/>
      </dsp:txXfrm>
    </dsp:sp>
    <dsp:sp modelId="{52CAC026-094E-4613-BF56-E00827488FFE}">
      <dsp:nvSpPr>
        <dsp:cNvPr id="0" name=""/>
        <dsp:cNvSpPr/>
      </dsp:nvSpPr>
      <dsp:spPr>
        <a:xfrm>
          <a:off x="19217" y="2"/>
          <a:ext cx="1060337" cy="1060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3F189-DABD-41AA-A3AF-2A6B48DF0FB2}">
      <dsp:nvSpPr>
        <dsp:cNvPr id="0" name=""/>
        <dsp:cNvSpPr/>
      </dsp:nvSpPr>
      <dsp:spPr>
        <a:xfrm rot="10800000">
          <a:off x="1093403" y="1318777"/>
          <a:ext cx="3567410" cy="1024211"/>
        </a:xfrm>
        <a:prstGeom prst="homePlate">
          <a:avLst/>
        </a:prstGeom>
        <a:solidFill>
          <a:schemeClr val="accent4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medie de utilizare a e</a:t>
          </a:r>
          <a:r>
            <a:rPr lang="en-US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-</a:t>
          </a: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ID (60-84%) </a:t>
          </a:r>
          <a:endParaRPr lang="en-US" sz="1100" b="1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Estonia (84%)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Franța (79%) 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Belgia (77%)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Letonia (70%) 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  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Polonia (67%)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Lituania (60%)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 rot="10800000">
        <a:off x="1349456" y="1318777"/>
        <a:ext cx="3311357" cy="1024211"/>
      </dsp:txXfrm>
    </dsp:sp>
    <dsp:sp modelId="{7B03B481-D43C-4CC8-BB6B-D9D5C0F90F34}">
      <dsp:nvSpPr>
        <dsp:cNvPr id="0" name=""/>
        <dsp:cNvSpPr/>
      </dsp:nvSpPr>
      <dsp:spPr>
        <a:xfrm>
          <a:off x="0" y="1325123"/>
          <a:ext cx="1060337" cy="10603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968FD-87C2-4D6E-AC92-144CDCCF1A5C}">
      <dsp:nvSpPr>
        <dsp:cNvPr id="0" name=""/>
        <dsp:cNvSpPr/>
      </dsp:nvSpPr>
      <dsp:spPr>
        <a:xfrm rot="10800000">
          <a:off x="1164270" y="2601650"/>
          <a:ext cx="3496543" cy="1060337"/>
        </a:xfrm>
        <a:prstGeom prst="homePlate">
          <a:avLst/>
        </a:prstGeom>
        <a:solidFill>
          <a:schemeClr val="accent4"/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Rată scăzută de utilizare a </a:t>
          </a:r>
          <a:r>
            <a:rPr lang="ro-RO" sz="1100" b="1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eID</a:t>
          </a:r>
          <a:r>
            <a:rPr lang="ro-RO" sz="1100" b="1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(0-59%) </a:t>
          </a:r>
          <a:endParaRPr lang="en-US" sz="1100" b="1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Italia (56%)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Spania (54%) 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Austria (49%) </a:t>
          </a:r>
          <a:r>
            <a:rPr lang="en-US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• Germania (22%)</a:t>
          </a:r>
          <a:endParaRPr lang="en-US" sz="11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 rot="10800000">
        <a:off x="1429354" y="2601650"/>
        <a:ext cx="3231459" cy="1060337"/>
      </dsp:txXfrm>
    </dsp:sp>
    <dsp:sp modelId="{1C36D436-B44E-437D-B364-BF702E8BA852}">
      <dsp:nvSpPr>
        <dsp:cNvPr id="0" name=""/>
        <dsp:cNvSpPr/>
      </dsp:nvSpPr>
      <dsp:spPr>
        <a:xfrm>
          <a:off x="66348" y="2710960"/>
          <a:ext cx="1060337" cy="10603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AAEAC-6B46-4426-9A90-A551DE692F1F}">
      <dsp:nvSpPr>
        <dsp:cNvPr id="0" name=""/>
        <dsp:cNvSpPr/>
      </dsp:nvSpPr>
      <dsp:spPr>
        <a:xfrm rot="16200000">
          <a:off x="-1767865" y="2651486"/>
          <a:ext cx="3835354" cy="29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52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Primul</a:t>
          </a: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</a:t>
          </a:r>
          <a:r>
            <a:rPr lang="en-US" sz="21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Noiembrie</a:t>
          </a: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2024</a:t>
          </a:r>
        </a:p>
      </dsp:txBody>
      <dsp:txXfrm>
        <a:off x="-1767865" y="2651486"/>
        <a:ext cx="3835354" cy="299623"/>
      </dsp:txXfrm>
    </dsp:sp>
    <dsp:sp modelId="{42B47CDA-4004-45E9-8089-0FAD6C5C3D31}">
      <dsp:nvSpPr>
        <dsp:cNvPr id="0" name=""/>
        <dsp:cNvSpPr/>
      </dsp:nvSpPr>
      <dsp:spPr>
        <a:xfrm>
          <a:off x="338601" y="1081755"/>
          <a:ext cx="1492444" cy="3835354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5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Certificare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Protocoale și interfețe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Integritate și funcționalități de bază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Notificări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ecosistem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Date de identificare a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le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persoanei și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atestăr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electronice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functionalitate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>
        <a:off x="338601" y="1081755"/>
        <a:ext cx="1492444" cy="3835354"/>
      </dsp:txXfrm>
    </dsp:sp>
    <dsp:sp modelId="{4D2C1FA0-9566-417C-9BF0-8BC5443C97C8}">
      <dsp:nvSpPr>
        <dsp:cNvPr id="0" name=""/>
        <dsp:cNvSpPr/>
      </dsp:nvSpPr>
      <dsp:spPr>
        <a:xfrm>
          <a:off x="1402961" y="853098"/>
          <a:ext cx="599247" cy="59924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0141E-F5D7-49B9-BC6C-752436931125}">
      <dsp:nvSpPr>
        <dsp:cNvPr id="0" name=""/>
        <dsp:cNvSpPr/>
      </dsp:nvSpPr>
      <dsp:spPr>
        <a:xfrm rot="16200000">
          <a:off x="433406" y="2429726"/>
          <a:ext cx="3835354" cy="29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52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Al </a:t>
          </a:r>
          <a:r>
            <a:rPr lang="en-US" sz="21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doilea</a:t>
          </a: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</a:t>
          </a:r>
          <a:r>
            <a:rPr lang="en-US" sz="21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Martie</a:t>
          </a: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2025 </a:t>
          </a:r>
        </a:p>
      </dsp:txBody>
      <dsp:txXfrm>
        <a:off x="433406" y="2429726"/>
        <a:ext cx="3835354" cy="299623"/>
      </dsp:txXfrm>
    </dsp:sp>
    <dsp:sp modelId="{8CF502CA-6441-478D-B1BC-97C7D1160156}">
      <dsp:nvSpPr>
        <dsp:cNvPr id="0" name=""/>
        <dsp:cNvSpPr/>
      </dsp:nvSpPr>
      <dsp:spPr>
        <a:xfrm>
          <a:off x="2500895" y="774669"/>
          <a:ext cx="1492444" cy="414245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5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Verificarea atest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ă</a:t>
          </a:r>
          <a:r>
            <a:rPr lang="ro-RO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rii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electronice 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de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functionalitate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Potrivirea identități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i cu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platforme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transfrontalier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Lista portofelelor certificate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Metode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verificare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a i</a:t>
          </a:r>
          <a:r>
            <a:rPr lang="ro-RO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ncălcări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de securitate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Înregistrarea p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artenerilor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de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bază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>
        <a:off x="2500895" y="774669"/>
        <a:ext cx="1492444" cy="4142451"/>
      </dsp:txXfrm>
    </dsp:sp>
    <dsp:sp modelId="{8A1DD535-42C5-4381-A1BC-98CB0DB5913D}">
      <dsp:nvSpPr>
        <dsp:cNvPr id="0" name=""/>
        <dsp:cNvSpPr/>
      </dsp:nvSpPr>
      <dsp:spPr>
        <a:xfrm>
          <a:off x="3679555" y="814998"/>
          <a:ext cx="599247" cy="59924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8694E-DD6A-4D98-B650-8E0325B53228}">
      <dsp:nvSpPr>
        <dsp:cNvPr id="0" name=""/>
        <dsp:cNvSpPr/>
      </dsp:nvSpPr>
      <dsp:spPr>
        <a:xfrm rot="16200000">
          <a:off x="2601089" y="2657584"/>
          <a:ext cx="3835354" cy="29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4252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Al </a:t>
          </a:r>
          <a:r>
            <a:rPr lang="en-US" sz="21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treilea</a:t>
          </a:r>
          <a:r>
            <a:rPr lang="en-US" sz="21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lot Mai 2025</a:t>
          </a:r>
        </a:p>
      </dsp:txBody>
      <dsp:txXfrm>
        <a:off x="2601089" y="2657584"/>
        <a:ext cx="3835354" cy="299623"/>
      </dsp:txXfrm>
    </dsp:sp>
    <dsp:sp modelId="{43CC3E97-B7E3-44CC-AA9F-26C8B7AA4D2B}">
      <dsp:nvSpPr>
        <dsp:cNvPr id="0" name=""/>
        <dsp:cNvSpPr/>
      </dsp:nvSpPr>
      <dsp:spPr>
        <a:xfrm>
          <a:off x="4702166" y="1081755"/>
          <a:ext cx="1492444" cy="383535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425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Arhivare electronică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Registre electronice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Managementul de la distanță calificat 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pentru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crearea semnăturii electronice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Validarea electronică avansată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a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semnături bazate pe certifica</a:t>
          </a:r>
          <a:r>
            <a:rPr lang="en-US" sz="1400" kern="1200" dirty="0" err="1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te</a:t>
          </a:r>
          <a:r>
            <a:rPr lang="en-US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/doc.</a:t>
          </a:r>
          <a:r>
            <a:rPr lang="ro-RO" sz="1400" kern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rPr>
            <a:t> calificate</a:t>
          </a:r>
          <a:endParaRPr lang="en-US" sz="1400" kern="1200" dirty="0">
            <a:solidFill>
              <a:schemeClr val="bg1">
                <a:lumMod val="10000"/>
              </a:schemeClr>
            </a:solidFill>
            <a:latin typeface="Corbel" panose="020B0503020204020204" pitchFamily="34" charset="0"/>
          </a:endParaRPr>
        </a:p>
      </dsp:txBody>
      <dsp:txXfrm>
        <a:off x="4702166" y="1081755"/>
        <a:ext cx="1492444" cy="3835354"/>
      </dsp:txXfrm>
    </dsp:sp>
    <dsp:sp modelId="{CD809A8C-AB51-44F6-BC63-09990521E98D}">
      <dsp:nvSpPr>
        <dsp:cNvPr id="0" name=""/>
        <dsp:cNvSpPr/>
      </dsp:nvSpPr>
      <dsp:spPr>
        <a:xfrm>
          <a:off x="5595363" y="769275"/>
          <a:ext cx="599247" cy="59924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552154658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552154658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552154658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25521546581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552154658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2552154658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2552154658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2552154658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552154658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2552154658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552154658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25521546581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04475" y="946300"/>
            <a:ext cx="4026300" cy="2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04475" y="3721375"/>
            <a:ext cx="4026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92215" y="137314"/>
            <a:ext cx="8798184" cy="4869073"/>
            <a:chOff x="192215" y="137314"/>
            <a:chExt cx="8798184" cy="4869073"/>
          </a:xfrm>
        </p:grpSpPr>
        <p:sp>
          <p:nvSpPr>
            <p:cNvPr id="12" name="Google Shape;12;p2"/>
            <p:cNvSpPr/>
            <p:nvPr/>
          </p:nvSpPr>
          <p:spPr>
            <a:xfrm>
              <a:off x="6157243" y="471794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92215" y="972764"/>
              <a:ext cx="354700" cy="354032"/>
              <a:chOff x="197672" y="1050598"/>
              <a:chExt cx="504839" cy="503889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50062" y="1302036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97672" y="1050598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3555477" y="4633169"/>
              <a:ext cx="310487" cy="310526"/>
              <a:chOff x="4404421" y="3865912"/>
              <a:chExt cx="504774" cy="504839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5400000">
              <a:off x="8532186" y="353151"/>
              <a:ext cx="543705" cy="372711"/>
              <a:chOff x="8600161" y="155726"/>
              <a:chExt cx="543705" cy="372711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130504" y="137314"/>
              <a:ext cx="483619" cy="561918"/>
              <a:chOff x="170054" y="3050726"/>
              <a:chExt cx="483619" cy="561918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8864143" y="30568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82868" y="48801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7326" y="137332"/>
            <a:ext cx="8039356" cy="4784724"/>
            <a:chOff x="877326" y="137332"/>
            <a:chExt cx="8039356" cy="4784724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877326" y="137332"/>
              <a:ext cx="501089" cy="503398"/>
              <a:chOff x="7686551" y="596782"/>
              <a:chExt cx="501089" cy="503398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8289770" y="4295091"/>
              <a:ext cx="626912" cy="626965"/>
              <a:chOff x="5734895" y="534991"/>
              <a:chExt cx="626912" cy="626965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3"/>
          <p:cNvSpPr txBox="1">
            <a:spLocks noGrp="1"/>
          </p:cNvSpPr>
          <p:nvPr>
            <p:ph type="subTitle" idx="1"/>
          </p:nvPr>
        </p:nvSpPr>
        <p:spPr>
          <a:xfrm>
            <a:off x="2219912" y="1859568"/>
            <a:ext cx="217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3"/>
          <p:cNvSpPr txBox="1">
            <a:spLocks noGrp="1"/>
          </p:cNvSpPr>
          <p:nvPr>
            <p:ph type="subTitle" idx="2"/>
          </p:nvPr>
        </p:nvSpPr>
        <p:spPr>
          <a:xfrm>
            <a:off x="5556763" y="1859568"/>
            <a:ext cx="217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3"/>
          <p:cNvSpPr txBox="1">
            <a:spLocks noGrp="1"/>
          </p:cNvSpPr>
          <p:nvPr>
            <p:ph type="subTitle" idx="3"/>
          </p:nvPr>
        </p:nvSpPr>
        <p:spPr>
          <a:xfrm>
            <a:off x="2219912" y="3479123"/>
            <a:ext cx="217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3"/>
          <p:cNvSpPr txBox="1">
            <a:spLocks noGrp="1"/>
          </p:cNvSpPr>
          <p:nvPr>
            <p:ph type="subTitle" idx="4"/>
          </p:nvPr>
        </p:nvSpPr>
        <p:spPr>
          <a:xfrm>
            <a:off x="5556763" y="3479123"/>
            <a:ext cx="217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3"/>
          <p:cNvSpPr txBox="1">
            <a:spLocks noGrp="1"/>
          </p:cNvSpPr>
          <p:nvPr>
            <p:ph type="subTitle" idx="5"/>
          </p:nvPr>
        </p:nvSpPr>
        <p:spPr>
          <a:xfrm>
            <a:off x="2219912" y="1553625"/>
            <a:ext cx="2176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4" name="Google Shape;664;p23"/>
          <p:cNvSpPr txBox="1">
            <a:spLocks noGrp="1"/>
          </p:cNvSpPr>
          <p:nvPr>
            <p:ph type="subTitle" idx="6"/>
          </p:nvPr>
        </p:nvSpPr>
        <p:spPr>
          <a:xfrm>
            <a:off x="5556761" y="1553625"/>
            <a:ext cx="2176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3"/>
          <p:cNvSpPr txBox="1">
            <a:spLocks noGrp="1"/>
          </p:cNvSpPr>
          <p:nvPr>
            <p:ph type="subTitle" idx="7"/>
          </p:nvPr>
        </p:nvSpPr>
        <p:spPr>
          <a:xfrm>
            <a:off x="2219912" y="3173230"/>
            <a:ext cx="2176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6" name="Google Shape;666;p23"/>
          <p:cNvSpPr txBox="1">
            <a:spLocks noGrp="1"/>
          </p:cNvSpPr>
          <p:nvPr>
            <p:ph type="subTitle" idx="8"/>
          </p:nvPr>
        </p:nvSpPr>
        <p:spPr>
          <a:xfrm>
            <a:off x="5556761" y="3173230"/>
            <a:ext cx="2176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7" name="Google Shape;667;p23"/>
          <p:cNvGrpSpPr/>
          <p:nvPr/>
        </p:nvGrpSpPr>
        <p:grpSpPr>
          <a:xfrm flipH="1">
            <a:off x="192215" y="90794"/>
            <a:ext cx="8798184" cy="4915592"/>
            <a:chOff x="192215" y="90794"/>
            <a:chExt cx="8798184" cy="4915592"/>
          </a:xfrm>
        </p:grpSpPr>
        <p:sp>
          <p:nvSpPr>
            <p:cNvPr id="668" name="Google Shape;668;p23"/>
            <p:cNvSpPr/>
            <p:nvPr/>
          </p:nvSpPr>
          <p:spPr>
            <a:xfrm>
              <a:off x="6385843" y="90794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" name="Google Shape;669;p23"/>
            <p:cNvGrpSpPr/>
            <p:nvPr/>
          </p:nvGrpSpPr>
          <p:grpSpPr>
            <a:xfrm>
              <a:off x="192215" y="1810964"/>
              <a:ext cx="354700" cy="354032"/>
              <a:chOff x="197672" y="2243595"/>
              <a:chExt cx="504839" cy="503889"/>
            </a:xfrm>
          </p:grpSpPr>
          <p:sp>
            <p:nvSpPr>
              <p:cNvPr id="670" name="Google Shape;670;p23"/>
              <p:cNvSpPr/>
              <p:nvPr/>
            </p:nvSpPr>
            <p:spPr>
              <a:xfrm>
                <a:off x="450062" y="249503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197672" y="2243595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23"/>
            <p:cNvGrpSpPr/>
            <p:nvPr/>
          </p:nvGrpSpPr>
          <p:grpSpPr>
            <a:xfrm>
              <a:off x="3555477" y="4633169"/>
              <a:ext cx="310487" cy="310526"/>
              <a:chOff x="4404421" y="3865912"/>
              <a:chExt cx="504774" cy="504839"/>
            </a:xfrm>
          </p:grpSpPr>
          <p:sp>
            <p:nvSpPr>
              <p:cNvPr id="673" name="Google Shape;673;p23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23"/>
            <p:cNvGrpSpPr/>
            <p:nvPr/>
          </p:nvGrpSpPr>
          <p:grpSpPr>
            <a:xfrm rot="5400000">
              <a:off x="8532186" y="353151"/>
              <a:ext cx="543705" cy="372711"/>
              <a:chOff x="8600161" y="155726"/>
              <a:chExt cx="543705" cy="372711"/>
            </a:xfrm>
          </p:grpSpPr>
          <p:sp>
            <p:nvSpPr>
              <p:cNvPr id="676" name="Google Shape;676;p23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23"/>
            <p:cNvGrpSpPr/>
            <p:nvPr/>
          </p:nvGrpSpPr>
          <p:grpSpPr>
            <a:xfrm>
              <a:off x="275004" y="4327614"/>
              <a:ext cx="483619" cy="561918"/>
              <a:chOff x="-2685446" y="7241026"/>
              <a:chExt cx="483619" cy="561918"/>
            </a:xfrm>
          </p:grpSpPr>
          <p:sp>
            <p:nvSpPr>
              <p:cNvPr id="679" name="Google Shape;679;p23"/>
              <p:cNvSpPr/>
              <p:nvPr/>
            </p:nvSpPr>
            <p:spPr>
              <a:xfrm>
                <a:off x="-2685446" y="75504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-2328020" y="72410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1" name="Google Shape;681;p23"/>
            <p:cNvSpPr/>
            <p:nvPr/>
          </p:nvSpPr>
          <p:spPr>
            <a:xfrm>
              <a:off x="8864143" y="30568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5982868" y="48801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3"/>
          <p:cNvGrpSpPr/>
          <p:nvPr/>
        </p:nvGrpSpPr>
        <p:grpSpPr>
          <a:xfrm>
            <a:off x="342174" y="158491"/>
            <a:ext cx="8597971" cy="4701788"/>
            <a:chOff x="342174" y="158491"/>
            <a:chExt cx="8597971" cy="4701788"/>
          </a:xfrm>
        </p:grpSpPr>
        <p:grpSp>
          <p:nvGrpSpPr>
            <p:cNvPr id="684" name="Google Shape;684;p23"/>
            <p:cNvGrpSpPr/>
            <p:nvPr/>
          </p:nvGrpSpPr>
          <p:grpSpPr>
            <a:xfrm flipH="1">
              <a:off x="342174" y="4356882"/>
              <a:ext cx="501089" cy="503398"/>
              <a:chOff x="7686551" y="596782"/>
              <a:chExt cx="501089" cy="503398"/>
            </a:xfrm>
          </p:grpSpPr>
          <p:sp>
            <p:nvSpPr>
              <p:cNvPr id="685" name="Google Shape;685;p23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23"/>
            <p:cNvGrpSpPr/>
            <p:nvPr/>
          </p:nvGrpSpPr>
          <p:grpSpPr>
            <a:xfrm flipH="1">
              <a:off x="8313232" y="158491"/>
              <a:ext cx="626912" cy="626965"/>
              <a:chOff x="5734895" y="534991"/>
              <a:chExt cx="626912" cy="626965"/>
            </a:xfrm>
          </p:grpSpPr>
          <p:sp>
            <p:nvSpPr>
              <p:cNvPr id="692" name="Google Shape;692;p23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6"/>
          <p:cNvSpPr txBox="1">
            <a:spLocks noGrp="1"/>
          </p:cNvSpPr>
          <p:nvPr>
            <p:ph type="title"/>
          </p:nvPr>
        </p:nvSpPr>
        <p:spPr>
          <a:xfrm>
            <a:off x="2347950" y="3876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6"/>
          <p:cNvSpPr txBox="1">
            <a:spLocks noGrp="1"/>
          </p:cNvSpPr>
          <p:nvPr>
            <p:ph type="subTitle" idx="1"/>
          </p:nvPr>
        </p:nvSpPr>
        <p:spPr>
          <a:xfrm>
            <a:off x="2347950" y="1646530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6"/>
          <p:cNvSpPr txBox="1"/>
          <p:nvPr/>
        </p:nvSpPr>
        <p:spPr>
          <a:xfrm>
            <a:off x="2347950" y="34595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CREDITS: This presentation template was created by </a:t>
            </a:r>
            <a:r>
              <a:rPr lang="en" sz="1200" b="1" u="sng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,</a:t>
            </a:r>
            <a:r>
              <a:rPr lang="en" sz="1200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 and includes icons by </a:t>
            </a:r>
            <a:r>
              <a:rPr lang="en" sz="1200" b="1" u="sng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, and infographics &amp; images by </a:t>
            </a:r>
            <a:r>
              <a:rPr lang="en" sz="1200" b="1" u="sng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 </a:t>
            </a:r>
            <a:endParaRPr sz="1200" b="1" u="sng">
              <a:solidFill>
                <a:schemeClr val="dk2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grpSp>
        <p:nvGrpSpPr>
          <p:cNvPr id="778" name="Google Shape;778;p26"/>
          <p:cNvGrpSpPr/>
          <p:nvPr/>
        </p:nvGrpSpPr>
        <p:grpSpPr>
          <a:xfrm>
            <a:off x="212403" y="141394"/>
            <a:ext cx="8777997" cy="4914839"/>
            <a:chOff x="212403" y="141394"/>
            <a:chExt cx="8777997" cy="4914839"/>
          </a:xfrm>
        </p:grpSpPr>
        <p:sp>
          <p:nvSpPr>
            <p:cNvPr id="779" name="Google Shape;779;p26"/>
            <p:cNvSpPr/>
            <p:nvPr/>
          </p:nvSpPr>
          <p:spPr>
            <a:xfrm>
              <a:off x="4976218" y="141394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26"/>
            <p:cNvGrpSpPr/>
            <p:nvPr/>
          </p:nvGrpSpPr>
          <p:grpSpPr>
            <a:xfrm>
              <a:off x="212403" y="1444889"/>
              <a:ext cx="354700" cy="354032"/>
              <a:chOff x="197672" y="1375961"/>
              <a:chExt cx="504839" cy="503889"/>
            </a:xfrm>
          </p:grpSpPr>
          <p:sp>
            <p:nvSpPr>
              <p:cNvPr id="781" name="Google Shape;781;p26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6"/>
            <p:cNvGrpSpPr/>
            <p:nvPr/>
          </p:nvGrpSpPr>
          <p:grpSpPr>
            <a:xfrm>
              <a:off x="6485564" y="4745707"/>
              <a:ext cx="310487" cy="310526"/>
              <a:chOff x="4404421" y="3865912"/>
              <a:chExt cx="504774" cy="504839"/>
            </a:xfrm>
          </p:grpSpPr>
          <p:sp>
            <p:nvSpPr>
              <p:cNvPr id="784" name="Google Shape;784;p26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26"/>
            <p:cNvGrpSpPr/>
            <p:nvPr/>
          </p:nvGrpSpPr>
          <p:grpSpPr>
            <a:xfrm rot="5400000">
              <a:off x="8299799" y="394776"/>
              <a:ext cx="543705" cy="372711"/>
              <a:chOff x="8600161" y="155726"/>
              <a:chExt cx="543705" cy="372711"/>
            </a:xfrm>
          </p:grpSpPr>
          <p:sp>
            <p:nvSpPr>
              <p:cNvPr id="787" name="Google Shape;787;p26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26"/>
            <p:cNvGrpSpPr/>
            <p:nvPr/>
          </p:nvGrpSpPr>
          <p:grpSpPr>
            <a:xfrm>
              <a:off x="339279" y="4327614"/>
              <a:ext cx="483619" cy="561918"/>
              <a:chOff x="170054" y="3050726"/>
              <a:chExt cx="483619" cy="561918"/>
            </a:xfrm>
          </p:grpSpPr>
          <p:sp>
            <p:nvSpPr>
              <p:cNvPr id="790" name="Google Shape;790;p26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26"/>
            <p:cNvSpPr/>
            <p:nvPr/>
          </p:nvSpPr>
          <p:spPr>
            <a:xfrm>
              <a:off x="8864143" y="30568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617643" y="469155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26"/>
          <p:cNvGrpSpPr/>
          <p:nvPr/>
        </p:nvGrpSpPr>
        <p:grpSpPr>
          <a:xfrm>
            <a:off x="884020" y="141391"/>
            <a:ext cx="7938171" cy="4604313"/>
            <a:chOff x="884020" y="141391"/>
            <a:chExt cx="7938171" cy="4604313"/>
          </a:xfrm>
        </p:grpSpPr>
        <p:grpSp>
          <p:nvGrpSpPr>
            <p:cNvPr id="795" name="Google Shape;795;p26"/>
            <p:cNvGrpSpPr/>
            <p:nvPr/>
          </p:nvGrpSpPr>
          <p:grpSpPr>
            <a:xfrm>
              <a:off x="884020" y="141391"/>
              <a:ext cx="626912" cy="626965"/>
              <a:chOff x="5734895" y="534991"/>
              <a:chExt cx="626912" cy="626965"/>
            </a:xfrm>
          </p:grpSpPr>
          <p:sp>
            <p:nvSpPr>
              <p:cNvPr id="796" name="Google Shape;796;p26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26"/>
            <p:cNvGrpSpPr/>
            <p:nvPr/>
          </p:nvGrpSpPr>
          <p:grpSpPr>
            <a:xfrm>
              <a:off x="8321101" y="4242307"/>
              <a:ext cx="501089" cy="503398"/>
              <a:chOff x="7686551" y="596782"/>
              <a:chExt cx="501089" cy="503398"/>
            </a:xfrm>
          </p:grpSpPr>
          <p:sp>
            <p:nvSpPr>
              <p:cNvPr id="800" name="Google Shape;800;p26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27"/>
          <p:cNvGrpSpPr/>
          <p:nvPr/>
        </p:nvGrpSpPr>
        <p:grpSpPr>
          <a:xfrm rot="10800000" flipH="1">
            <a:off x="259740" y="184689"/>
            <a:ext cx="8730654" cy="4821682"/>
            <a:chOff x="259740" y="184689"/>
            <a:chExt cx="8730654" cy="4821682"/>
          </a:xfrm>
        </p:grpSpPr>
        <p:sp>
          <p:nvSpPr>
            <p:cNvPr id="808" name="Google Shape;808;p27"/>
            <p:cNvSpPr/>
            <p:nvPr/>
          </p:nvSpPr>
          <p:spPr>
            <a:xfrm>
              <a:off x="5856618" y="34401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9" name="Google Shape;809;p27"/>
            <p:cNvGrpSpPr/>
            <p:nvPr/>
          </p:nvGrpSpPr>
          <p:grpSpPr>
            <a:xfrm>
              <a:off x="259740" y="1685314"/>
              <a:ext cx="354700" cy="354032"/>
              <a:chOff x="197672" y="1375961"/>
              <a:chExt cx="504839" cy="503889"/>
            </a:xfrm>
          </p:grpSpPr>
          <p:sp>
            <p:nvSpPr>
              <p:cNvPr id="810" name="Google Shape;810;p27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27"/>
            <p:cNvGrpSpPr/>
            <p:nvPr/>
          </p:nvGrpSpPr>
          <p:grpSpPr>
            <a:xfrm>
              <a:off x="2283677" y="4695844"/>
              <a:ext cx="310487" cy="310526"/>
              <a:chOff x="4404421" y="3865912"/>
              <a:chExt cx="504774" cy="504839"/>
            </a:xfrm>
          </p:grpSpPr>
          <p:sp>
            <p:nvSpPr>
              <p:cNvPr id="813" name="Google Shape;813;p27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27"/>
            <p:cNvGrpSpPr/>
            <p:nvPr/>
          </p:nvGrpSpPr>
          <p:grpSpPr>
            <a:xfrm rot="5400000">
              <a:off x="8532186" y="353151"/>
              <a:ext cx="543705" cy="372711"/>
              <a:chOff x="8600161" y="155726"/>
              <a:chExt cx="543705" cy="372711"/>
            </a:xfrm>
          </p:grpSpPr>
          <p:sp>
            <p:nvSpPr>
              <p:cNvPr id="816" name="Google Shape;816;p27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8" name="Google Shape;818;p27"/>
            <p:cNvGrpSpPr/>
            <p:nvPr/>
          </p:nvGrpSpPr>
          <p:grpSpPr>
            <a:xfrm>
              <a:off x="3112229" y="184689"/>
              <a:ext cx="483619" cy="561918"/>
              <a:chOff x="170054" y="3050726"/>
              <a:chExt cx="483619" cy="561918"/>
            </a:xfrm>
          </p:grpSpPr>
          <p:sp>
            <p:nvSpPr>
              <p:cNvPr id="819" name="Google Shape;819;p27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27"/>
            <p:cNvSpPr/>
            <p:nvPr/>
          </p:nvSpPr>
          <p:spPr>
            <a:xfrm>
              <a:off x="8808043" y="386718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5926593" y="469585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27"/>
            <p:cNvGrpSpPr/>
            <p:nvPr/>
          </p:nvGrpSpPr>
          <p:grpSpPr>
            <a:xfrm rot="10800000" flipH="1">
              <a:off x="8453340" y="4645364"/>
              <a:ext cx="354700" cy="354032"/>
              <a:chOff x="197672" y="1375961"/>
              <a:chExt cx="504839" cy="503889"/>
            </a:xfrm>
          </p:grpSpPr>
          <p:sp>
            <p:nvSpPr>
              <p:cNvPr id="824" name="Google Shape;824;p27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6" name="Google Shape;826;p27"/>
          <p:cNvGrpSpPr/>
          <p:nvPr/>
        </p:nvGrpSpPr>
        <p:grpSpPr>
          <a:xfrm rot="10800000" flipH="1">
            <a:off x="267595" y="375004"/>
            <a:ext cx="8721721" cy="4631349"/>
            <a:chOff x="343795" y="184707"/>
            <a:chExt cx="8721721" cy="4631349"/>
          </a:xfrm>
        </p:grpSpPr>
        <p:grpSp>
          <p:nvGrpSpPr>
            <p:cNvPr id="827" name="Google Shape;827;p27"/>
            <p:cNvGrpSpPr/>
            <p:nvPr/>
          </p:nvGrpSpPr>
          <p:grpSpPr>
            <a:xfrm>
              <a:off x="8564426" y="2218232"/>
              <a:ext cx="501089" cy="503398"/>
              <a:chOff x="7686551" y="596782"/>
              <a:chExt cx="501089" cy="503398"/>
            </a:xfrm>
          </p:grpSpPr>
          <p:sp>
            <p:nvSpPr>
              <p:cNvPr id="828" name="Google Shape;828;p27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27"/>
            <p:cNvGrpSpPr/>
            <p:nvPr/>
          </p:nvGrpSpPr>
          <p:grpSpPr>
            <a:xfrm>
              <a:off x="343795" y="4189091"/>
              <a:ext cx="626912" cy="626965"/>
              <a:chOff x="5734895" y="534991"/>
              <a:chExt cx="626912" cy="626965"/>
            </a:xfrm>
          </p:grpSpPr>
          <p:sp>
            <p:nvSpPr>
              <p:cNvPr id="835" name="Google Shape;835;p27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" name="Google Shape;838;p27"/>
            <p:cNvGrpSpPr/>
            <p:nvPr/>
          </p:nvGrpSpPr>
          <p:grpSpPr>
            <a:xfrm>
              <a:off x="614451" y="184707"/>
              <a:ext cx="501089" cy="503398"/>
              <a:chOff x="7686551" y="596782"/>
              <a:chExt cx="501089" cy="503398"/>
            </a:xfrm>
          </p:grpSpPr>
          <p:sp>
            <p:nvSpPr>
              <p:cNvPr id="839" name="Google Shape;839;p27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8"/>
          <p:cNvGrpSpPr/>
          <p:nvPr/>
        </p:nvGrpSpPr>
        <p:grpSpPr>
          <a:xfrm flipH="1">
            <a:off x="106668" y="2033166"/>
            <a:ext cx="8955356" cy="2939138"/>
            <a:chOff x="106676" y="2033166"/>
            <a:chExt cx="8955356" cy="2939138"/>
          </a:xfrm>
        </p:grpSpPr>
        <p:grpSp>
          <p:nvGrpSpPr>
            <p:cNvPr id="847" name="Google Shape;847;p28"/>
            <p:cNvGrpSpPr/>
            <p:nvPr/>
          </p:nvGrpSpPr>
          <p:grpSpPr>
            <a:xfrm>
              <a:off x="106676" y="4468907"/>
              <a:ext cx="501089" cy="503398"/>
              <a:chOff x="7686551" y="596782"/>
              <a:chExt cx="501089" cy="503398"/>
            </a:xfrm>
          </p:grpSpPr>
          <p:sp>
            <p:nvSpPr>
              <p:cNvPr id="848" name="Google Shape;848;p28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8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8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8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28"/>
            <p:cNvGrpSpPr/>
            <p:nvPr/>
          </p:nvGrpSpPr>
          <p:grpSpPr>
            <a:xfrm>
              <a:off x="8435120" y="2033166"/>
              <a:ext cx="626912" cy="626965"/>
              <a:chOff x="5734895" y="534991"/>
              <a:chExt cx="626912" cy="626965"/>
            </a:xfrm>
          </p:grpSpPr>
          <p:sp>
            <p:nvSpPr>
              <p:cNvPr id="855" name="Google Shape;855;p28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8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8" name="Google Shape;858;p28"/>
          <p:cNvGrpSpPr/>
          <p:nvPr/>
        </p:nvGrpSpPr>
        <p:grpSpPr>
          <a:xfrm flipH="1">
            <a:off x="148789" y="107105"/>
            <a:ext cx="8766908" cy="4928728"/>
            <a:chOff x="253003" y="107105"/>
            <a:chExt cx="8766908" cy="4928728"/>
          </a:xfrm>
        </p:grpSpPr>
        <p:sp>
          <p:nvSpPr>
            <p:cNvPr id="859" name="Google Shape;859;p28"/>
            <p:cNvSpPr/>
            <p:nvPr/>
          </p:nvSpPr>
          <p:spPr>
            <a:xfrm>
              <a:off x="2501493" y="23881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0" name="Google Shape;860;p28"/>
            <p:cNvGrpSpPr/>
            <p:nvPr/>
          </p:nvGrpSpPr>
          <p:grpSpPr>
            <a:xfrm>
              <a:off x="253003" y="238827"/>
              <a:ext cx="354700" cy="354032"/>
              <a:chOff x="197672" y="1375961"/>
              <a:chExt cx="504839" cy="503889"/>
            </a:xfrm>
          </p:grpSpPr>
          <p:sp>
            <p:nvSpPr>
              <p:cNvPr id="861" name="Google Shape;861;p28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" name="Google Shape;863;p28"/>
            <p:cNvGrpSpPr/>
            <p:nvPr/>
          </p:nvGrpSpPr>
          <p:grpSpPr>
            <a:xfrm>
              <a:off x="4129477" y="4725307"/>
              <a:ext cx="310487" cy="310526"/>
              <a:chOff x="4404421" y="3865912"/>
              <a:chExt cx="504774" cy="504839"/>
            </a:xfrm>
          </p:grpSpPr>
          <p:sp>
            <p:nvSpPr>
              <p:cNvPr id="864" name="Google Shape;864;p28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28"/>
            <p:cNvGrpSpPr/>
            <p:nvPr/>
          </p:nvGrpSpPr>
          <p:grpSpPr>
            <a:xfrm rot="10800000" flipH="1">
              <a:off x="8536292" y="365064"/>
              <a:ext cx="483619" cy="561918"/>
              <a:chOff x="170054" y="3050726"/>
              <a:chExt cx="483619" cy="561918"/>
            </a:xfrm>
          </p:grpSpPr>
          <p:sp>
            <p:nvSpPr>
              <p:cNvPr id="867" name="Google Shape;867;p28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28"/>
            <p:cNvSpPr/>
            <p:nvPr/>
          </p:nvSpPr>
          <p:spPr>
            <a:xfrm>
              <a:off x="8685455" y="481745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243418" y="10710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28"/>
            <p:cNvGrpSpPr/>
            <p:nvPr/>
          </p:nvGrpSpPr>
          <p:grpSpPr>
            <a:xfrm>
              <a:off x="487668" y="2812380"/>
              <a:ext cx="278657" cy="278657"/>
              <a:chOff x="7776818" y="107105"/>
              <a:chExt cx="278657" cy="278657"/>
            </a:xfrm>
          </p:grpSpPr>
          <p:sp>
            <p:nvSpPr>
              <p:cNvPr id="872" name="Google Shape;872;p28"/>
              <p:cNvSpPr/>
              <p:nvPr/>
            </p:nvSpPr>
            <p:spPr>
              <a:xfrm>
                <a:off x="7776818" y="1071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7929218" y="2595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1382375" y="2060788"/>
            <a:ext cx="2580300" cy="1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1382375" y="949888"/>
            <a:ext cx="2580300" cy="13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 b="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1382375" y="3607713"/>
            <a:ext cx="25803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147190" y="137226"/>
            <a:ext cx="8843209" cy="4869073"/>
            <a:chOff x="147190" y="137226"/>
            <a:chExt cx="8843209" cy="4869073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47190" y="137226"/>
              <a:ext cx="8843209" cy="4869073"/>
              <a:chOff x="147190" y="137314"/>
              <a:chExt cx="8843209" cy="4869073"/>
            </a:xfrm>
          </p:grpSpPr>
          <p:grpSp>
            <p:nvGrpSpPr>
              <p:cNvPr id="45" name="Google Shape;45;p3"/>
              <p:cNvGrpSpPr/>
              <p:nvPr/>
            </p:nvGrpSpPr>
            <p:grpSpPr>
              <a:xfrm>
                <a:off x="147190" y="2060789"/>
                <a:ext cx="354700" cy="354032"/>
                <a:chOff x="133589" y="2599167"/>
                <a:chExt cx="504839" cy="503889"/>
              </a:xfrm>
            </p:grpSpPr>
            <p:sp>
              <p:nvSpPr>
                <p:cNvPr id="46" name="Google Shape;46;p3"/>
                <p:cNvSpPr/>
                <p:nvPr/>
              </p:nvSpPr>
              <p:spPr>
                <a:xfrm>
                  <a:off x="385978" y="2850606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0" y="190"/>
                        <a:pt x="0" y="408"/>
                      </a:cubicBezTo>
                      <a:lnTo>
                        <a:pt x="0" y="3592"/>
                      </a:lnTo>
                      <a:cubicBezTo>
                        <a:pt x="0" y="3810"/>
                        <a:pt x="175" y="3985"/>
                        <a:pt x="393" y="3985"/>
                      </a:cubicBezTo>
                      <a:lnTo>
                        <a:pt x="3577" y="3985"/>
                      </a:lnTo>
                      <a:cubicBezTo>
                        <a:pt x="3810" y="3985"/>
                        <a:pt x="3984" y="3810"/>
                        <a:pt x="3984" y="3592"/>
                      </a:cubicBezTo>
                      <a:lnTo>
                        <a:pt x="3984" y="408"/>
                      </a:lnTo>
                      <a:cubicBezTo>
                        <a:pt x="3984" y="190"/>
                        <a:pt x="3810" y="1"/>
                        <a:pt x="3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3"/>
                <p:cNvSpPr/>
                <p:nvPr/>
              </p:nvSpPr>
              <p:spPr>
                <a:xfrm>
                  <a:off x="133589" y="2599167"/>
                  <a:ext cx="378643" cy="37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977" extrusionOk="0">
                      <a:moveTo>
                        <a:pt x="393" y="1"/>
                      </a:moveTo>
                      <a:cubicBezTo>
                        <a:pt x="175" y="1"/>
                        <a:pt x="0" y="175"/>
                        <a:pt x="0" y="393"/>
                      </a:cubicBezTo>
                      <a:lnTo>
                        <a:pt x="0" y="5569"/>
                      </a:lnTo>
                      <a:cubicBezTo>
                        <a:pt x="0" y="5787"/>
                        <a:pt x="175" y="5976"/>
                        <a:pt x="393" y="5976"/>
                      </a:cubicBezTo>
                      <a:lnTo>
                        <a:pt x="5584" y="5976"/>
                      </a:lnTo>
                      <a:cubicBezTo>
                        <a:pt x="5802" y="5976"/>
                        <a:pt x="5976" y="5787"/>
                        <a:pt x="5976" y="5569"/>
                      </a:cubicBezTo>
                      <a:lnTo>
                        <a:pt x="5976" y="393"/>
                      </a:lnTo>
                      <a:cubicBezTo>
                        <a:pt x="5976" y="175"/>
                        <a:pt x="5802" y="1"/>
                        <a:pt x="55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48;p3"/>
              <p:cNvGrpSpPr/>
              <p:nvPr/>
            </p:nvGrpSpPr>
            <p:grpSpPr>
              <a:xfrm>
                <a:off x="3555477" y="4633169"/>
                <a:ext cx="310487" cy="310526"/>
                <a:chOff x="4404421" y="3865912"/>
                <a:chExt cx="504774" cy="504839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404421" y="4118301"/>
                  <a:ext cx="252386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4" h="3985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3577"/>
                      </a:lnTo>
                      <a:cubicBezTo>
                        <a:pt x="0" y="3795"/>
                        <a:pt x="175" y="3984"/>
                        <a:pt x="393" y="3984"/>
                      </a:cubicBezTo>
                      <a:lnTo>
                        <a:pt x="3577" y="3984"/>
                      </a:lnTo>
                      <a:cubicBezTo>
                        <a:pt x="3795" y="3984"/>
                        <a:pt x="3984" y="3795"/>
                        <a:pt x="3984" y="3577"/>
                      </a:cubicBezTo>
                      <a:lnTo>
                        <a:pt x="3984" y="393"/>
                      </a:lnTo>
                      <a:cubicBezTo>
                        <a:pt x="3984" y="175"/>
                        <a:pt x="3795" y="0"/>
                        <a:pt x="35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530616" y="3865912"/>
                  <a:ext cx="378580" cy="37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5977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5569"/>
                      </a:lnTo>
                      <a:cubicBezTo>
                        <a:pt x="0" y="5787"/>
                        <a:pt x="175" y="5976"/>
                        <a:pt x="393" y="5976"/>
                      </a:cubicBezTo>
                      <a:lnTo>
                        <a:pt x="5569" y="5976"/>
                      </a:lnTo>
                      <a:cubicBezTo>
                        <a:pt x="5787" y="5976"/>
                        <a:pt x="5976" y="5787"/>
                        <a:pt x="5976" y="5569"/>
                      </a:cubicBezTo>
                      <a:lnTo>
                        <a:pt x="5976" y="393"/>
                      </a:lnTo>
                      <a:cubicBezTo>
                        <a:pt x="5976" y="175"/>
                        <a:pt x="5787" y="0"/>
                        <a:pt x="5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" name="Google Shape;51;p3"/>
              <p:cNvGrpSpPr/>
              <p:nvPr/>
            </p:nvGrpSpPr>
            <p:grpSpPr>
              <a:xfrm rot="5400000">
                <a:off x="8532186" y="353151"/>
                <a:ext cx="543705" cy="372711"/>
                <a:chOff x="8600161" y="155726"/>
                <a:chExt cx="543705" cy="372711"/>
              </a:xfrm>
            </p:grpSpPr>
            <p:sp>
              <p:nvSpPr>
                <p:cNvPr id="52" name="Google Shape;52;p3"/>
                <p:cNvSpPr/>
                <p:nvPr/>
              </p:nvSpPr>
              <p:spPr>
                <a:xfrm>
                  <a:off x="9017610" y="155726"/>
                  <a:ext cx="126257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3" extrusionOk="0">
                      <a:moveTo>
                        <a:pt x="393" y="1"/>
                      </a:moveTo>
                      <a:cubicBezTo>
                        <a:pt x="175" y="1"/>
                        <a:pt x="0" y="175"/>
                        <a:pt x="0" y="394"/>
                      </a:cubicBezTo>
                      <a:lnTo>
                        <a:pt x="0" y="1600"/>
                      </a:lnTo>
                      <a:cubicBezTo>
                        <a:pt x="0" y="1818"/>
                        <a:pt x="175" y="1993"/>
                        <a:pt x="393" y="1993"/>
                      </a:cubicBezTo>
                      <a:lnTo>
                        <a:pt x="1600" y="1993"/>
                      </a:lnTo>
                      <a:cubicBezTo>
                        <a:pt x="1818" y="1993"/>
                        <a:pt x="1992" y="1818"/>
                        <a:pt x="1992" y="1600"/>
                      </a:cubicBezTo>
                      <a:lnTo>
                        <a:pt x="1992" y="394"/>
                      </a:lnTo>
                      <a:cubicBezTo>
                        <a:pt x="1992" y="175"/>
                        <a:pt x="1818" y="1"/>
                        <a:pt x="16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8600161" y="275987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1" y="175"/>
                        <a:pt x="1" y="408"/>
                      </a:cubicBezTo>
                      <a:lnTo>
                        <a:pt x="1" y="3592"/>
                      </a:lnTo>
                      <a:cubicBezTo>
                        <a:pt x="1" y="3810"/>
                        <a:pt x="175" y="3985"/>
                        <a:pt x="393" y="3985"/>
                      </a:cubicBezTo>
                      <a:lnTo>
                        <a:pt x="3577" y="3985"/>
                      </a:lnTo>
                      <a:cubicBezTo>
                        <a:pt x="3795" y="3985"/>
                        <a:pt x="3984" y="3810"/>
                        <a:pt x="3984" y="3592"/>
                      </a:cubicBezTo>
                      <a:lnTo>
                        <a:pt x="3984" y="408"/>
                      </a:lnTo>
                      <a:cubicBezTo>
                        <a:pt x="3984" y="175"/>
                        <a:pt x="3795" y="1"/>
                        <a:pt x="3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54;p3"/>
              <p:cNvGrpSpPr/>
              <p:nvPr/>
            </p:nvGrpSpPr>
            <p:grpSpPr>
              <a:xfrm>
                <a:off x="3130504" y="137314"/>
                <a:ext cx="483619" cy="561918"/>
                <a:chOff x="170054" y="3050726"/>
                <a:chExt cx="483619" cy="561918"/>
              </a:xfrm>
            </p:grpSpPr>
            <p:sp>
              <p:nvSpPr>
                <p:cNvPr id="55" name="Google Shape;55;p3"/>
                <p:cNvSpPr/>
                <p:nvPr/>
              </p:nvSpPr>
              <p:spPr>
                <a:xfrm>
                  <a:off x="170054" y="3360194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1" y="175"/>
                        <a:pt x="1" y="393"/>
                      </a:cubicBezTo>
                      <a:lnTo>
                        <a:pt x="1" y="3577"/>
                      </a:lnTo>
                      <a:cubicBezTo>
                        <a:pt x="1" y="3810"/>
                        <a:pt x="175" y="3985"/>
                        <a:pt x="393" y="3985"/>
                      </a:cubicBezTo>
                      <a:lnTo>
                        <a:pt x="3592" y="3985"/>
                      </a:lnTo>
                      <a:cubicBezTo>
                        <a:pt x="3810" y="3985"/>
                        <a:pt x="3984" y="3810"/>
                        <a:pt x="3984" y="3577"/>
                      </a:cubicBezTo>
                      <a:lnTo>
                        <a:pt x="3984" y="393"/>
                      </a:lnTo>
                      <a:cubicBezTo>
                        <a:pt x="3984" y="175"/>
                        <a:pt x="3810" y="1"/>
                        <a:pt x="35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527480" y="3050726"/>
                  <a:ext cx="126193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3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1600"/>
                      </a:lnTo>
                      <a:cubicBezTo>
                        <a:pt x="0" y="1818"/>
                        <a:pt x="175" y="1992"/>
                        <a:pt x="393" y="1992"/>
                      </a:cubicBezTo>
                      <a:lnTo>
                        <a:pt x="1585" y="1992"/>
                      </a:lnTo>
                      <a:cubicBezTo>
                        <a:pt x="1803" y="1992"/>
                        <a:pt x="1992" y="1818"/>
                        <a:pt x="1992" y="1600"/>
                      </a:cubicBezTo>
                      <a:lnTo>
                        <a:pt x="1992" y="393"/>
                      </a:lnTo>
                      <a:cubicBezTo>
                        <a:pt x="1992" y="175"/>
                        <a:pt x="1803" y="0"/>
                        <a:pt x="15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57;p3"/>
              <p:cNvSpPr/>
              <p:nvPr/>
            </p:nvSpPr>
            <p:spPr>
              <a:xfrm>
                <a:off x="8864143" y="3056830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982868" y="4880130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3"/>
            <p:cNvSpPr/>
            <p:nvPr/>
          </p:nvSpPr>
          <p:spPr>
            <a:xfrm>
              <a:off x="713218" y="283532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192220" y="4295091"/>
            <a:ext cx="626912" cy="626965"/>
            <a:chOff x="5734895" y="534991"/>
            <a:chExt cx="626912" cy="626965"/>
          </a:xfrm>
        </p:grpSpPr>
        <p:sp>
          <p:nvSpPr>
            <p:cNvPr id="61" name="Google Shape;61;p3"/>
            <p:cNvSpPr/>
            <p:nvPr/>
          </p:nvSpPr>
          <p:spPr>
            <a:xfrm>
              <a:off x="5734895" y="534991"/>
              <a:ext cx="626912" cy="626965"/>
            </a:xfrm>
            <a:custGeom>
              <a:avLst/>
              <a:gdLst/>
              <a:ahLst/>
              <a:cxnLst/>
              <a:rect l="l" t="t" r="r" b="b"/>
              <a:pathLst>
                <a:path w="11952" h="11953" fill="none" extrusionOk="0">
                  <a:moveTo>
                    <a:pt x="11952" y="5977"/>
                  </a:moveTo>
                  <a:cubicBezTo>
                    <a:pt x="11952" y="9277"/>
                    <a:pt x="9276" y="11953"/>
                    <a:pt x="5976" y="11953"/>
                  </a:cubicBezTo>
                  <a:cubicBezTo>
                    <a:pt x="2675" y="11953"/>
                    <a:pt x="0" y="9277"/>
                    <a:pt x="0" y="5977"/>
                  </a:cubicBezTo>
                  <a:cubicBezTo>
                    <a:pt x="0" y="2676"/>
                    <a:pt x="2675" y="1"/>
                    <a:pt x="5976" y="1"/>
                  </a:cubicBezTo>
                  <a:cubicBezTo>
                    <a:pt x="9276" y="1"/>
                    <a:pt x="11952" y="2676"/>
                    <a:pt x="11952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33171" y="534991"/>
              <a:ext cx="229585" cy="626965"/>
            </a:xfrm>
            <a:custGeom>
              <a:avLst/>
              <a:gdLst/>
              <a:ahLst/>
              <a:cxnLst/>
              <a:rect l="l" t="t" r="r" b="b"/>
              <a:pathLst>
                <a:path w="4377" h="11953" fill="none" extrusionOk="0">
                  <a:moveTo>
                    <a:pt x="4377" y="5977"/>
                  </a:moveTo>
                  <a:cubicBezTo>
                    <a:pt x="4377" y="9277"/>
                    <a:pt x="3403" y="11953"/>
                    <a:pt x="2196" y="11953"/>
                  </a:cubicBezTo>
                  <a:cubicBezTo>
                    <a:pt x="989" y="11953"/>
                    <a:pt x="0" y="9277"/>
                    <a:pt x="0" y="5977"/>
                  </a:cubicBezTo>
                  <a:cubicBezTo>
                    <a:pt x="0" y="2676"/>
                    <a:pt x="989" y="1"/>
                    <a:pt x="2196" y="1"/>
                  </a:cubicBezTo>
                  <a:cubicBezTo>
                    <a:pt x="3403" y="1"/>
                    <a:pt x="4377" y="2676"/>
                    <a:pt x="4377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734895" y="734054"/>
              <a:ext cx="626912" cy="229637"/>
            </a:xfrm>
            <a:custGeom>
              <a:avLst/>
              <a:gdLst/>
              <a:ahLst/>
              <a:cxnLst/>
              <a:rect l="l" t="t" r="r" b="b"/>
              <a:pathLst>
                <a:path w="11952" h="4378" fill="none" extrusionOk="0">
                  <a:moveTo>
                    <a:pt x="11952" y="2182"/>
                  </a:moveTo>
                  <a:cubicBezTo>
                    <a:pt x="11952" y="3388"/>
                    <a:pt x="9276" y="4377"/>
                    <a:pt x="5976" y="4377"/>
                  </a:cubicBezTo>
                  <a:cubicBezTo>
                    <a:pt x="2675" y="4377"/>
                    <a:pt x="0" y="3388"/>
                    <a:pt x="0" y="2182"/>
                  </a:cubicBezTo>
                  <a:cubicBezTo>
                    <a:pt x="0" y="975"/>
                    <a:pt x="2675" y="1"/>
                    <a:pt x="5976" y="1"/>
                  </a:cubicBezTo>
                  <a:cubicBezTo>
                    <a:pt x="9276" y="1"/>
                    <a:pt x="11952" y="975"/>
                    <a:pt x="11952" y="218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>
            <a:off x="106676" y="2033166"/>
            <a:ext cx="8955356" cy="2939138"/>
            <a:chOff x="106676" y="2033166"/>
            <a:chExt cx="8955356" cy="2939138"/>
          </a:xfrm>
        </p:grpSpPr>
        <p:grpSp>
          <p:nvGrpSpPr>
            <p:cNvPr id="134" name="Google Shape;134;p6"/>
            <p:cNvGrpSpPr/>
            <p:nvPr/>
          </p:nvGrpSpPr>
          <p:grpSpPr>
            <a:xfrm>
              <a:off x="106676" y="4468907"/>
              <a:ext cx="501089" cy="503398"/>
              <a:chOff x="7686551" y="596782"/>
              <a:chExt cx="501089" cy="503398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6"/>
            <p:cNvGrpSpPr/>
            <p:nvPr/>
          </p:nvGrpSpPr>
          <p:grpSpPr>
            <a:xfrm>
              <a:off x="8435120" y="2033166"/>
              <a:ext cx="626912" cy="626965"/>
              <a:chOff x="5734895" y="534991"/>
              <a:chExt cx="626912" cy="626965"/>
            </a:xfrm>
          </p:grpSpPr>
          <p:sp>
            <p:nvSpPr>
              <p:cNvPr id="142" name="Google Shape;142;p6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" name="Google Shape;145;p6"/>
          <p:cNvGrpSpPr/>
          <p:nvPr/>
        </p:nvGrpSpPr>
        <p:grpSpPr>
          <a:xfrm>
            <a:off x="106668" y="110680"/>
            <a:ext cx="8913243" cy="4779419"/>
            <a:chOff x="106668" y="110680"/>
            <a:chExt cx="8913243" cy="4779419"/>
          </a:xfrm>
        </p:grpSpPr>
        <p:sp>
          <p:nvSpPr>
            <p:cNvPr id="146" name="Google Shape;146;p6"/>
            <p:cNvSpPr/>
            <p:nvPr/>
          </p:nvSpPr>
          <p:spPr>
            <a:xfrm>
              <a:off x="2501493" y="23881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147;p6"/>
            <p:cNvGrpSpPr/>
            <p:nvPr/>
          </p:nvGrpSpPr>
          <p:grpSpPr>
            <a:xfrm>
              <a:off x="253003" y="110687"/>
              <a:ext cx="583300" cy="394174"/>
              <a:chOff x="197672" y="1193582"/>
              <a:chExt cx="830202" cy="561021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775425" y="1193582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8622852" y="4453319"/>
              <a:ext cx="310487" cy="310526"/>
              <a:chOff x="4404421" y="3865912"/>
              <a:chExt cx="504774" cy="504839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6"/>
            <p:cNvGrpSpPr/>
            <p:nvPr/>
          </p:nvGrpSpPr>
          <p:grpSpPr>
            <a:xfrm rot="10800000" flipH="1">
              <a:off x="8536292" y="365064"/>
              <a:ext cx="483619" cy="561918"/>
              <a:chOff x="170054" y="3050726"/>
              <a:chExt cx="483619" cy="561918"/>
            </a:xfrm>
          </p:grpSpPr>
          <p:sp>
            <p:nvSpPr>
              <p:cNvPr id="154" name="Google Shape;154;p6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6"/>
            <p:cNvSpPr/>
            <p:nvPr/>
          </p:nvSpPr>
          <p:spPr>
            <a:xfrm>
              <a:off x="5813005" y="4763842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297993" y="11068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6"/>
            <p:cNvGrpSpPr/>
            <p:nvPr/>
          </p:nvGrpSpPr>
          <p:grpSpPr>
            <a:xfrm>
              <a:off x="106668" y="2964780"/>
              <a:ext cx="278657" cy="278657"/>
              <a:chOff x="7395818" y="259505"/>
              <a:chExt cx="278657" cy="278657"/>
            </a:xfrm>
          </p:grpSpPr>
          <p:sp>
            <p:nvSpPr>
              <p:cNvPr id="159" name="Google Shape;159;p6"/>
              <p:cNvSpPr/>
              <p:nvPr/>
            </p:nvSpPr>
            <p:spPr>
              <a:xfrm>
                <a:off x="7395818" y="2595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7548218" y="4119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2529005" y="4744742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5939255" y="4879817"/>
            <a:ext cx="126257" cy="126257"/>
          </a:xfrm>
          <a:custGeom>
            <a:avLst/>
            <a:gdLst/>
            <a:ahLst/>
            <a:cxnLst/>
            <a:rect l="l" t="t" r="r" b="b"/>
            <a:pathLst>
              <a:path w="1993" h="1993" extrusionOk="0">
                <a:moveTo>
                  <a:pt x="394" y="0"/>
                </a:moveTo>
                <a:cubicBezTo>
                  <a:pt x="175" y="0"/>
                  <a:pt x="1" y="175"/>
                  <a:pt x="1" y="393"/>
                </a:cubicBezTo>
                <a:lnTo>
                  <a:pt x="1" y="1585"/>
                </a:lnTo>
                <a:cubicBezTo>
                  <a:pt x="1" y="1818"/>
                  <a:pt x="175" y="1992"/>
                  <a:pt x="394" y="1992"/>
                </a:cubicBezTo>
                <a:lnTo>
                  <a:pt x="1586" y="1992"/>
                </a:lnTo>
                <a:cubicBezTo>
                  <a:pt x="1804" y="1992"/>
                  <a:pt x="1993" y="1818"/>
                  <a:pt x="1993" y="1585"/>
                </a:cubicBezTo>
                <a:lnTo>
                  <a:pt x="1993" y="393"/>
                </a:lnTo>
                <a:cubicBezTo>
                  <a:pt x="1993" y="175"/>
                  <a:pt x="1804" y="0"/>
                  <a:pt x="15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4038500" y="1542925"/>
            <a:ext cx="4392300" cy="22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9" name="Google Shape;199;p8"/>
          <p:cNvGrpSpPr/>
          <p:nvPr/>
        </p:nvGrpSpPr>
        <p:grpSpPr>
          <a:xfrm>
            <a:off x="157957" y="4295091"/>
            <a:ext cx="626912" cy="626965"/>
            <a:chOff x="5734895" y="534991"/>
            <a:chExt cx="626912" cy="626965"/>
          </a:xfrm>
        </p:grpSpPr>
        <p:sp>
          <p:nvSpPr>
            <p:cNvPr id="200" name="Google Shape;200;p8"/>
            <p:cNvSpPr/>
            <p:nvPr/>
          </p:nvSpPr>
          <p:spPr>
            <a:xfrm>
              <a:off x="5734895" y="534991"/>
              <a:ext cx="626912" cy="626965"/>
            </a:xfrm>
            <a:custGeom>
              <a:avLst/>
              <a:gdLst/>
              <a:ahLst/>
              <a:cxnLst/>
              <a:rect l="l" t="t" r="r" b="b"/>
              <a:pathLst>
                <a:path w="11952" h="11953" fill="none" extrusionOk="0">
                  <a:moveTo>
                    <a:pt x="11952" y="5977"/>
                  </a:moveTo>
                  <a:cubicBezTo>
                    <a:pt x="11952" y="9277"/>
                    <a:pt x="9276" y="11953"/>
                    <a:pt x="5976" y="11953"/>
                  </a:cubicBezTo>
                  <a:cubicBezTo>
                    <a:pt x="2675" y="11953"/>
                    <a:pt x="0" y="9277"/>
                    <a:pt x="0" y="5977"/>
                  </a:cubicBezTo>
                  <a:cubicBezTo>
                    <a:pt x="0" y="2676"/>
                    <a:pt x="2675" y="1"/>
                    <a:pt x="5976" y="1"/>
                  </a:cubicBezTo>
                  <a:cubicBezTo>
                    <a:pt x="9276" y="1"/>
                    <a:pt x="11952" y="2676"/>
                    <a:pt x="11952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5933171" y="534991"/>
              <a:ext cx="229585" cy="626965"/>
            </a:xfrm>
            <a:custGeom>
              <a:avLst/>
              <a:gdLst/>
              <a:ahLst/>
              <a:cxnLst/>
              <a:rect l="l" t="t" r="r" b="b"/>
              <a:pathLst>
                <a:path w="4377" h="11953" fill="none" extrusionOk="0">
                  <a:moveTo>
                    <a:pt x="4377" y="5977"/>
                  </a:moveTo>
                  <a:cubicBezTo>
                    <a:pt x="4377" y="9277"/>
                    <a:pt x="3403" y="11953"/>
                    <a:pt x="2196" y="11953"/>
                  </a:cubicBezTo>
                  <a:cubicBezTo>
                    <a:pt x="989" y="11953"/>
                    <a:pt x="0" y="9277"/>
                    <a:pt x="0" y="5977"/>
                  </a:cubicBezTo>
                  <a:cubicBezTo>
                    <a:pt x="0" y="2676"/>
                    <a:pt x="989" y="1"/>
                    <a:pt x="2196" y="1"/>
                  </a:cubicBezTo>
                  <a:cubicBezTo>
                    <a:pt x="3403" y="1"/>
                    <a:pt x="4377" y="2676"/>
                    <a:pt x="4377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734895" y="734054"/>
              <a:ext cx="626912" cy="229637"/>
            </a:xfrm>
            <a:custGeom>
              <a:avLst/>
              <a:gdLst/>
              <a:ahLst/>
              <a:cxnLst/>
              <a:rect l="l" t="t" r="r" b="b"/>
              <a:pathLst>
                <a:path w="11952" h="4378" fill="none" extrusionOk="0">
                  <a:moveTo>
                    <a:pt x="11952" y="2182"/>
                  </a:moveTo>
                  <a:cubicBezTo>
                    <a:pt x="11952" y="3388"/>
                    <a:pt x="9276" y="4377"/>
                    <a:pt x="5976" y="4377"/>
                  </a:cubicBezTo>
                  <a:cubicBezTo>
                    <a:pt x="2675" y="4377"/>
                    <a:pt x="0" y="3388"/>
                    <a:pt x="0" y="2182"/>
                  </a:cubicBezTo>
                  <a:cubicBezTo>
                    <a:pt x="0" y="975"/>
                    <a:pt x="2675" y="1"/>
                    <a:pt x="5976" y="1"/>
                  </a:cubicBezTo>
                  <a:cubicBezTo>
                    <a:pt x="9276" y="1"/>
                    <a:pt x="11952" y="975"/>
                    <a:pt x="11952" y="218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8284032" y="479641"/>
            <a:ext cx="626912" cy="626965"/>
            <a:chOff x="5734895" y="534991"/>
            <a:chExt cx="626912" cy="626965"/>
          </a:xfrm>
        </p:grpSpPr>
        <p:sp>
          <p:nvSpPr>
            <p:cNvPr id="204" name="Google Shape;204;p8"/>
            <p:cNvSpPr/>
            <p:nvPr/>
          </p:nvSpPr>
          <p:spPr>
            <a:xfrm>
              <a:off x="5734895" y="534991"/>
              <a:ext cx="626912" cy="626965"/>
            </a:xfrm>
            <a:custGeom>
              <a:avLst/>
              <a:gdLst/>
              <a:ahLst/>
              <a:cxnLst/>
              <a:rect l="l" t="t" r="r" b="b"/>
              <a:pathLst>
                <a:path w="11952" h="11953" fill="none" extrusionOk="0">
                  <a:moveTo>
                    <a:pt x="11952" y="5977"/>
                  </a:moveTo>
                  <a:cubicBezTo>
                    <a:pt x="11952" y="9277"/>
                    <a:pt x="9276" y="11953"/>
                    <a:pt x="5976" y="11953"/>
                  </a:cubicBezTo>
                  <a:cubicBezTo>
                    <a:pt x="2675" y="11953"/>
                    <a:pt x="0" y="9277"/>
                    <a:pt x="0" y="5977"/>
                  </a:cubicBezTo>
                  <a:cubicBezTo>
                    <a:pt x="0" y="2676"/>
                    <a:pt x="2675" y="1"/>
                    <a:pt x="5976" y="1"/>
                  </a:cubicBezTo>
                  <a:cubicBezTo>
                    <a:pt x="9276" y="1"/>
                    <a:pt x="11952" y="2676"/>
                    <a:pt x="11952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933171" y="534991"/>
              <a:ext cx="229585" cy="626965"/>
            </a:xfrm>
            <a:custGeom>
              <a:avLst/>
              <a:gdLst/>
              <a:ahLst/>
              <a:cxnLst/>
              <a:rect l="l" t="t" r="r" b="b"/>
              <a:pathLst>
                <a:path w="4377" h="11953" fill="none" extrusionOk="0">
                  <a:moveTo>
                    <a:pt x="4377" y="5977"/>
                  </a:moveTo>
                  <a:cubicBezTo>
                    <a:pt x="4377" y="9277"/>
                    <a:pt x="3403" y="11953"/>
                    <a:pt x="2196" y="11953"/>
                  </a:cubicBezTo>
                  <a:cubicBezTo>
                    <a:pt x="989" y="11953"/>
                    <a:pt x="0" y="9277"/>
                    <a:pt x="0" y="5977"/>
                  </a:cubicBezTo>
                  <a:cubicBezTo>
                    <a:pt x="0" y="2676"/>
                    <a:pt x="989" y="1"/>
                    <a:pt x="2196" y="1"/>
                  </a:cubicBezTo>
                  <a:cubicBezTo>
                    <a:pt x="3403" y="1"/>
                    <a:pt x="4377" y="2676"/>
                    <a:pt x="4377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734895" y="734054"/>
              <a:ext cx="626912" cy="229637"/>
            </a:xfrm>
            <a:custGeom>
              <a:avLst/>
              <a:gdLst/>
              <a:ahLst/>
              <a:cxnLst/>
              <a:rect l="l" t="t" r="r" b="b"/>
              <a:pathLst>
                <a:path w="11952" h="4378" fill="none" extrusionOk="0">
                  <a:moveTo>
                    <a:pt x="11952" y="2182"/>
                  </a:moveTo>
                  <a:cubicBezTo>
                    <a:pt x="11952" y="3388"/>
                    <a:pt x="9276" y="4377"/>
                    <a:pt x="5976" y="4377"/>
                  </a:cubicBezTo>
                  <a:cubicBezTo>
                    <a:pt x="2675" y="4377"/>
                    <a:pt x="0" y="3388"/>
                    <a:pt x="0" y="2182"/>
                  </a:cubicBezTo>
                  <a:cubicBezTo>
                    <a:pt x="0" y="975"/>
                    <a:pt x="2675" y="1"/>
                    <a:pt x="5976" y="1"/>
                  </a:cubicBezTo>
                  <a:cubicBezTo>
                    <a:pt x="9276" y="1"/>
                    <a:pt x="11952" y="975"/>
                    <a:pt x="11952" y="218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119068" y="81194"/>
            <a:ext cx="8848649" cy="4996144"/>
            <a:chOff x="119068" y="81194"/>
            <a:chExt cx="8848649" cy="4996144"/>
          </a:xfrm>
        </p:grpSpPr>
        <p:grpSp>
          <p:nvGrpSpPr>
            <p:cNvPr id="208" name="Google Shape;208;p8"/>
            <p:cNvGrpSpPr/>
            <p:nvPr/>
          </p:nvGrpSpPr>
          <p:grpSpPr>
            <a:xfrm>
              <a:off x="119068" y="81194"/>
              <a:ext cx="8848649" cy="4996144"/>
              <a:chOff x="119068" y="81194"/>
              <a:chExt cx="8848649" cy="4996144"/>
            </a:xfrm>
          </p:grpSpPr>
          <p:sp>
            <p:nvSpPr>
              <p:cNvPr id="209" name="Google Shape;209;p8"/>
              <p:cNvSpPr/>
              <p:nvPr/>
            </p:nvSpPr>
            <p:spPr>
              <a:xfrm>
                <a:off x="3228143" y="81194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89"/>
                      <a:pt x="1" y="407"/>
                    </a:cubicBezTo>
                    <a:lnTo>
                      <a:pt x="1" y="1600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600"/>
                    </a:cubicBezTo>
                    <a:lnTo>
                      <a:pt x="1993" y="407"/>
                    </a:lnTo>
                    <a:cubicBezTo>
                      <a:pt x="1993" y="189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8"/>
              <p:cNvGrpSpPr/>
              <p:nvPr/>
            </p:nvGrpSpPr>
            <p:grpSpPr>
              <a:xfrm>
                <a:off x="6843240" y="238052"/>
                <a:ext cx="354700" cy="354032"/>
                <a:chOff x="-1103780" y="1592869"/>
                <a:chExt cx="504839" cy="503889"/>
              </a:xfrm>
            </p:grpSpPr>
            <p:sp>
              <p:nvSpPr>
                <p:cNvPr id="211" name="Google Shape;211;p8"/>
                <p:cNvSpPr/>
                <p:nvPr/>
              </p:nvSpPr>
              <p:spPr>
                <a:xfrm>
                  <a:off x="-851390" y="1844308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0" y="190"/>
                        <a:pt x="0" y="408"/>
                      </a:cubicBezTo>
                      <a:lnTo>
                        <a:pt x="0" y="3592"/>
                      </a:lnTo>
                      <a:cubicBezTo>
                        <a:pt x="0" y="3810"/>
                        <a:pt x="175" y="3985"/>
                        <a:pt x="393" y="3985"/>
                      </a:cubicBezTo>
                      <a:lnTo>
                        <a:pt x="3577" y="3985"/>
                      </a:lnTo>
                      <a:cubicBezTo>
                        <a:pt x="3810" y="3985"/>
                        <a:pt x="3984" y="3810"/>
                        <a:pt x="3984" y="3592"/>
                      </a:cubicBezTo>
                      <a:lnTo>
                        <a:pt x="3984" y="408"/>
                      </a:lnTo>
                      <a:cubicBezTo>
                        <a:pt x="3984" y="190"/>
                        <a:pt x="3810" y="1"/>
                        <a:pt x="3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8"/>
                <p:cNvSpPr/>
                <p:nvPr/>
              </p:nvSpPr>
              <p:spPr>
                <a:xfrm>
                  <a:off x="-1103780" y="1592869"/>
                  <a:ext cx="378643" cy="37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977" extrusionOk="0">
                      <a:moveTo>
                        <a:pt x="393" y="1"/>
                      </a:moveTo>
                      <a:cubicBezTo>
                        <a:pt x="175" y="1"/>
                        <a:pt x="0" y="175"/>
                        <a:pt x="0" y="393"/>
                      </a:cubicBezTo>
                      <a:lnTo>
                        <a:pt x="0" y="5569"/>
                      </a:lnTo>
                      <a:cubicBezTo>
                        <a:pt x="0" y="5787"/>
                        <a:pt x="175" y="5976"/>
                        <a:pt x="393" y="5976"/>
                      </a:cubicBezTo>
                      <a:lnTo>
                        <a:pt x="5584" y="5976"/>
                      </a:lnTo>
                      <a:cubicBezTo>
                        <a:pt x="5802" y="5976"/>
                        <a:pt x="5976" y="5787"/>
                        <a:pt x="5976" y="5569"/>
                      </a:cubicBezTo>
                      <a:lnTo>
                        <a:pt x="5976" y="393"/>
                      </a:lnTo>
                      <a:cubicBezTo>
                        <a:pt x="5976" y="175"/>
                        <a:pt x="5802" y="1"/>
                        <a:pt x="55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8"/>
              <p:cNvGrpSpPr/>
              <p:nvPr/>
            </p:nvGrpSpPr>
            <p:grpSpPr>
              <a:xfrm rot="10800000" flipH="1">
                <a:off x="2482824" y="4784755"/>
                <a:ext cx="336970" cy="292584"/>
                <a:chOff x="6287201" y="3750556"/>
                <a:chExt cx="547830" cy="475669"/>
              </a:xfrm>
            </p:grpSpPr>
            <p:sp>
              <p:nvSpPr>
                <p:cNvPr id="214" name="Google Shape;214;p8"/>
                <p:cNvSpPr/>
                <p:nvPr/>
              </p:nvSpPr>
              <p:spPr>
                <a:xfrm>
                  <a:off x="6582645" y="3750556"/>
                  <a:ext cx="252386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4" h="3985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3577"/>
                      </a:lnTo>
                      <a:cubicBezTo>
                        <a:pt x="0" y="3795"/>
                        <a:pt x="175" y="3984"/>
                        <a:pt x="393" y="3984"/>
                      </a:cubicBezTo>
                      <a:lnTo>
                        <a:pt x="3577" y="3984"/>
                      </a:lnTo>
                      <a:cubicBezTo>
                        <a:pt x="3795" y="3984"/>
                        <a:pt x="3984" y="3795"/>
                        <a:pt x="3984" y="3577"/>
                      </a:cubicBezTo>
                      <a:lnTo>
                        <a:pt x="3984" y="393"/>
                      </a:lnTo>
                      <a:cubicBezTo>
                        <a:pt x="3984" y="175"/>
                        <a:pt x="3795" y="0"/>
                        <a:pt x="35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6287201" y="3847582"/>
                  <a:ext cx="378580" cy="37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5977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5569"/>
                      </a:lnTo>
                      <a:cubicBezTo>
                        <a:pt x="0" y="5787"/>
                        <a:pt x="175" y="5976"/>
                        <a:pt x="393" y="5976"/>
                      </a:cubicBezTo>
                      <a:lnTo>
                        <a:pt x="5569" y="5976"/>
                      </a:lnTo>
                      <a:cubicBezTo>
                        <a:pt x="5787" y="5976"/>
                        <a:pt x="5976" y="5787"/>
                        <a:pt x="5976" y="5569"/>
                      </a:cubicBezTo>
                      <a:lnTo>
                        <a:pt x="5976" y="393"/>
                      </a:lnTo>
                      <a:cubicBezTo>
                        <a:pt x="5976" y="175"/>
                        <a:pt x="5787" y="0"/>
                        <a:pt x="5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6" name="Google Shape;216;p8"/>
              <p:cNvGrpSpPr/>
              <p:nvPr/>
            </p:nvGrpSpPr>
            <p:grpSpPr>
              <a:xfrm>
                <a:off x="8424011" y="4532301"/>
                <a:ext cx="543705" cy="372711"/>
                <a:chOff x="8600161" y="155726"/>
                <a:chExt cx="543705" cy="372711"/>
              </a:xfrm>
            </p:grpSpPr>
            <p:sp>
              <p:nvSpPr>
                <p:cNvPr id="217" name="Google Shape;217;p8"/>
                <p:cNvSpPr/>
                <p:nvPr/>
              </p:nvSpPr>
              <p:spPr>
                <a:xfrm>
                  <a:off x="9017610" y="155726"/>
                  <a:ext cx="126257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3" extrusionOk="0">
                      <a:moveTo>
                        <a:pt x="393" y="1"/>
                      </a:moveTo>
                      <a:cubicBezTo>
                        <a:pt x="175" y="1"/>
                        <a:pt x="0" y="175"/>
                        <a:pt x="0" y="394"/>
                      </a:cubicBezTo>
                      <a:lnTo>
                        <a:pt x="0" y="1600"/>
                      </a:lnTo>
                      <a:cubicBezTo>
                        <a:pt x="0" y="1818"/>
                        <a:pt x="175" y="1993"/>
                        <a:pt x="393" y="1993"/>
                      </a:cubicBezTo>
                      <a:lnTo>
                        <a:pt x="1600" y="1993"/>
                      </a:lnTo>
                      <a:cubicBezTo>
                        <a:pt x="1818" y="1993"/>
                        <a:pt x="1992" y="1818"/>
                        <a:pt x="1992" y="1600"/>
                      </a:cubicBezTo>
                      <a:lnTo>
                        <a:pt x="1992" y="394"/>
                      </a:lnTo>
                      <a:cubicBezTo>
                        <a:pt x="1992" y="175"/>
                        <a:pt x="1818" y="1"/>
                        <a:pt x="16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8600161" y="275987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1" y="175"/>
                        <a:pt x="1" y="408"/>
                      </a:cubicBezTo>
                      <a:lnTo>
                        <a:pt x="1" y="3592"/>
                      </a:lnTo>
                      <a:cubicBezTo>
                        <a:pt x="1" y="3810"/>
                        <a:pt x="175" y="3985"/>
                        <a:pt x="393" y="3985"/>
                      </a:cubicBezTo>
                      <a:lnTo>
                        <a:pt x="3577" y="3985"/>
                      </a:lnTo>
                      <a:cubicBezTo>
                        <a:pt x="3795" y="3985"/>
                        <a:pt x="3984" y="3810"/>
                        <a:pt x="3984" y="3592"/>
                      </a:cubicBezTo>
                      <a:lnTo>
                        <a:pt x="3984" y="408"/>
                      </a:lnTo>
                      <a:cubicBezTo>
                        <a:pt x="3984" y="175"/>
                        <a:pt x="3795" y="1"/>
                        <a:pt x="3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" name="Google Shape;219;p8"/>
              <p:cNvGrpSpPr/>
              <p:nvPr/>
            </p:nvGrpSpPr>
            <p:grpSpPr>
              <a:xfrm>
                <a:off x="229604" y="182339"/>
                <a:ext cx="483619" cy="561918"/>
                <a:chOff x="170054" y="3050726"/>
                <a:chExt cx="483619" cy="561918"/>
              </a:xfrm>
            </p:grpSpPr>
            <p:sp>
              <p:nvSpPr>
                <p:cNvPr id="220" name="Google Shape;220;p8"/>
                <p:cNvSpPr/>
                <p:nvPr/>
              </p:nvSpPr>
              <p:spPr>
                <a:xfrm>
                  <a:off x="170054" y="3360194"/>
                  <a:ext cx="252450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5" h="3985" extrusionOk="0">
                      <a:moveTo>
                        <a:pt x="393" y="1"/>
                      </a:moveTo>
                      <a:cubicBezTo>
                        <a:pt x="175" y="1"/>
                        <a:pt x="1" y="175"/>
                        <a:pt x="1" y="393"/>
                      </a:cubicBezTo>
                      <a:lnTo>
                        <a:pt x="1" y="3577"/>
                      </a:lnTo>
                      <a:cubicBezTo>
                        <a:pt x="1" y="3810"/>
                        <a:pt x="175" y="3985"/>
                        <a:pt x="393" y="3985"/>
                      </a:cubicBezTo>
                      <a:lnTo>
                        <a:pt x="3592" y="3985"/>
                      </a:lnTo>
                      <a:cubicBezTo>
                        <a:pt x="3810" y="3985"/>
                        <a:pt x="3984" y="3810"/>
                        <a:pt x="3984" y="3577"/>
                      </a:cubicBezTo>
                      <a:lnTo>
                        <a:pt x="3984" y="393"/>
                      </a:lnTo>
                      <a:cubicBezTo>
                        <a:pt x="3984" y="175"/>
                        <a:pt x="3810" y="1"/>
                        <a:pt x="35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8"/>
                <p:cNvSpPr/>
                <p:nvPr/>
              </p:nvSpPr>
              <p:spPr>
                <a:xfrm>
                  <a:off x="527480" y="3050726"/>
                  <a:ext cx="126193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3" extrusionOk="0">
                      <a:moveTo>
                        <a:pt x="393" y="0"/>
                      </a:moveTo>
                      <a:cubicBezTo>
                        <a:pt x="175" y="0"/>
                        <a:pt x="0" y="175"/>
                        <a:pt x="0" y="393"/>
                      </a:cubicBezTo>
                      <a:lnTo>
                        <a:pt x="0" y="1600"/>
                      </a:lnTo>
                      <a:cubicBezTo>
                        <a:pt x="0" y="1818"/>
                        <a:pt x="175" y="1992"/>
                        <a:pt x="393" y="1992"/>
                      </a:cubicBezTo>
                      <a:lnTo>
                        <a:pt x="1585" y="1992"/>
                      </a:lnTo>
                      <a:cubicBezTo>
                        <a:pt x="1803" y="1992"/>
                        <a:pt x="1992" y="1818"/>
                        <a:pt x="1992" y="1600"/>
                      </a:cubicBezTo>
                      <a:lnTo>
                        <a:pt x="1992" y="393"/>
                      </a:lnTo>
                      <a:cubicBezTo>
                        <a:pt x="1992" y="175"/>
                        <a:pt x="1803" y="0"/>
                        <a:pt x="15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" name="Google Shape;222;p8"/>
              <p:cNvSpPr/>
              <p:nvPr/>
            </p:nvSpPr>
            <p:spPr>
              <a:xfrm>
                <a:off x="8434318" y="233225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6221393" y="49403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" name="Google Shape;224;p8"/>
              <p:cNvGrpSpPr/>
              <p:nvPr/>
            </p:nvGrpSpPr>
            <p:grpSpPr>
              <a:xfrm>
                <a:off x="119068" y="3065992"/>
                <a:ext cx="278657" cy="278657"/>
                <a:chOff x="119068" y="3065992"/>
                <a:chExt cx="278657" cy="278657"/>
              </a:xfrm>
            </p:grpSpPr>
            <p:sp>
              <p:nvSpPr>
                <p:cNvPr id="225" name="Google Shape;225;p8"/>
                <p:cNvSpPr/>
                <p:nvPr/>
              </p:nvSpPr>
              <p:spPr>
                <a:xfrm>
                  <a:off x="119068" y="3065992"/>
                  <a:ext cx="126257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3" extrusionOk="0">
                      <a:moveTo>
                        <a:pt x="394" y="0"/>
                      </a:moveTo>
                      <a:cubicBezTo>
                        <a:pt x="175" y="0"/>
                        <a:pt x="1" y="175"/>
                        <a:pt x="1" y="393"/>
                      </a:cubicBezTo>
                      <a:lnTo>
                        <a:pt x="1" y="1585"/>
                      </a:lnTo>
                      <a:cubicBezTo>
                        <a:pt x="1" y="1818"/>
                        <a:pt x="175" y="1992"/>
                        <a:pt x="394" y="1992"/>
                      </a:cubicBezTo>
                      <a:lnTo>
                        <a:pt x="1586" y="1992"/>
                      </a:lnTo>
                      <a:cubicBezTo>
                        <a:pt x="1804" y="1992"/>
                        <a:pt x="1993" y="1818"/>
                        <a:pt x="1993" y="1585"/>
                      </a:cubicBezTo>
                      <a:lnTo>
                        <a:pt x="1993" y="393"/>
                      </a:lnTo>
                      <a:cubicBezTo>
                        <a:pt x="1993" y="175"/>
                        <a:pt x="1804" y="0"/>
                        <a:pt x="15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8"/>
                <p:cNvSpPr/>
                <p:nvPr/>
              </p:nvSpPr>
              <p:spPr>
                <a:xfrm>
                  <a:off x="271468" y="3218392"/>
                  <a:ext cx="126257" cy="12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3" extrusionOk="0">
                      <a:moveTo>
                        <a:pt x="394" y="0"/>
                      </a:moveTo>
                      <a:cubicBezTo>
                        <a:pt x="175" y="0"/>
                        <a:pt x="1" y="175"/>
                        <a:pt x="1" y="393"/>
                      </a:cubicBezTo>
                      <a:lnTo>
                        <a:pt x="1" y="1585"/>
                      </a:lnTo>
                      <a:cubicBezTo>
                        <a:pt x="1" y="1818"/>
                        <a:pt x="175" y="1992"/>
                        <a:pt x="394" y="1992"/>
                      </a:cubicBezTo>
                      <a:lnTo>
                        <a:pt x="1586" y="1992"/>
                      </a:lnTo>
                      <a:cubicBezTo>
                        <a:pt x="1804" y="1992"/>
                        <a:pt x="1993" y="1818"/>
                        <a:pt x="1993" y="1585"/>
                      </a:cubicBezTo>
                      <a:lnTo>
                        <a:pt x="1993" y="393"/>
                      </a:lnTo>
                      <a:cubicBezTo>
                        <a:pt x="1993" y="175"/>
                        <a:pt x="1804" y="0"/>
                        <a:pt x="15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7" name="Google Shape;227;p8"/>
            <p:cNvSpPr/>
            <p:nvPr/>
          </p:nvSpPr>
          <p:spPr>
            <a:xfrm>
              <a:off x="3538118" y="15446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855075" y="669600"/>
            <a:ext cx="3244200" cy="22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9"/>
          <p:cNvSpPr txBox="1">
            <a:spLocks noGrp="1"/>
          </p:cNvSpPr>
          <p:nvPr>
            <p:ph type="subTitle" idx="1"/>
          </p:nvPr>
        </p:nvSpPr>
        <p:spPr>
          <a:xfrm>
            <a:off x="855075" y="2904875"/>
            <a:ext cx="3244200" cy="15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9"/>
          <p:cNvSpPr>
            <a:spLocks noGrp="1"/>
          </p:cNvSpPr>
          <p:nvPr>
            <p:ph type="pic" idx="2"/>
          </p:nvPr>
        </p:nvSpPr>
        <p:spPr>
          <a:xfrm>
            <a:off x="4677775" y="722850"/>
            <a:ext cx="3753000" cy="3697800"/>
          </a:xfrm>
          <a:prstGeom prst="ellipse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32" name="Google Shape;232;p9"/>
          <p:cNvGrpSpPr/>
          <p:nvPr/>
        </p:nvGrpSpPr>
        <p:grpSpPr>
          <a:xfrm rot="10800000" flipH="1">
            <a:off x="157957" y="230245"/>
            <a:ext cx="8788446" cy="4088249"/>
            <a:chOff x="157957" y="833807"/>
            <a:chExt cx="8788446" cy="4088249"/>
          </a:xfrm>
        </p:grpSpPr>
        <p:grpSp>
          <p:nvGrpSpPr>
            <p:cNvPr id="233" name="Google Shape;233;p9"/>
            <p:cNvGrpSpPr/>
            <p:nvPr/>
          </p:nvGrpSpPr>
          <p:grpSpPr>
            <a:xfrm>
              <a:off x="8445314" y="833807"/>
              <a:ext cx="501089" cy="503398"/>
              <a:chOff x="7686551" y="596782"/>
              <a:chExt cx="501089" cy="503398"/>
            </a:xfrm>
          </p:grpSpPr>
          <p:sp>
            <p:nvSpPr>
              <p:cNvPr id="234" name="Google Shape;234;p9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9"/>
            <p:cNvGrpSpPr/>
            <p:nvPr/>
          </p:nvGrpSpPr>
          <p:grpSpPr>
            <a:xfrm>
              <a:off x="157957" y="4295091"/>
              <a:ext cx="626912" cy="626965"/>
              <a:chOff x="5734895" y="534991"/>
              <a:chExt cx="626912" cy="626965"/>
            </a:xfrm>
          </p:grpSpPr>
          <p:sp>
            <p:nvSpPr>
              <p:cNvPr id="241" name="Google Shape;241;p9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" name="Google Shape;244;p9"/>
          <p:cNvGrpSpPr/>
          <p:nvPr/>
        </p:nvGrpSpPr>
        <p:grpSpPr>
          <a:xfrm>
            <a:off x="119068" y="85652"/>
            <a:ext cx="8974907" cy="4959230"/>
            <a:chOff x="119068" y="85652"/>
            <a:chExt cx="8974907" cy="4959230"/>
          </a:xfrm>
        </p:grpSpPr>
        <p:sp>
          <p:nvSpPr>
            <p:cNvPr id="245" name="Google Shape;245;p9"/>
            <p:cNvSpPr/>
            <p:nvPr/>
          </p:nvSpPr>
          <p:spPr>
            <a:xfrm rot="10800000" flipH="1">
              <a:off x="1801593" y="16185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9"/>
            <p:cNvGrpSpPr/>
            <p:nvPr/>
          </p:nvGrpSpPr>
          <p:grpSpPr>
            <a:xfrm>
              <a:off x="4677777" y="4734355"/>
              <a:ext cx="310487" cy="310526"/>
              <a:chOff x="4404421" y="3865912"/>
              <a:chExt cx="504774" cy="504839"/>
            </a:xfrm>
          </p:grpSpPr>
          <p:sp>
            <p:nvSpPr>
              <p:cNvPr id="247" name="Google Shape;247;p9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9"/>
            <p:cNvGrpSpPr/>
            <p:nvPr/>
          </p:nvGrpSpPr>
          <p:grpSpPr>
            <a:xfrm rot="10800000" flipH="1">
              <a:off x="8424011" y="247289"/>
              <a:ext cx="543705" cy="372711"/>
              <a:chOff x="8600161" y="155726"/>
              <a:chExt cx="543705" cy="372711"/>
            </a:xfrm>
          </p:grpSpPr>
          <p:sp>
            <p:nvSpPr>
              <p:cNvPr id="250" name="Google Shape;250;p9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rot="10800000" flipH="1">
              <a:off x="229604" y="4408044"/>
              <a:ext cx="483619" cy="561918"/>
              <a:chOff x="170054" y="3050726"/>
              <a:chExt cx="483619" cy="561918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" name="Google Shape;255;p9"/>
            <p:cNvSpPr/>
            <p:nvPr/>
          </p:nvSpPr>
          <p:spPr>
            <a:xfrm rot="10800000" flipH="1">
              <a:off x="8967718" y="315098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9"/>
            <p:cNvGrpSpPr/>
            <p:nvPr/>
          </p:nvGrpSpPr>
          <p:grpSpPr>
            <a:xfrm rot="10800000" flipH="1">
              <a:off x="5195018" y="85652"/>
              <a:ext cx="278657" cy="278657"/>
              <a:chOff x="3630593" y="4787992"/>
              <a:chExt cx="278657" cy="278657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3630593" y="47879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3782993" y="49403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9"/>
            <p:cNvGrpSpPr/>
            <p:nvPr/>
          </p:nvGrpSpPr>
          <p:grpSpPr>
            <a:xfrm rot="10800000" flipH="1">
              <a:off x="119068" y="1807652"/>
              <a:ext cx="278657" cy="278657"/>
              <a:chOff x="119068" y="3065992"/>
              <a:chExt cx="278657" cy="278657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119068" y="30659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71468" y="32183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9"/>
            <p:cNvGrpSpPr/>
            <p:nvPr/>
          </p:nvGrpSpPr>
          <p:grpSpPr>
            <a:xfrm rot="10800000">
              <a:off x="7558543" y="4700152"/>
              <a:ext cx="278657" cy="278657"/>
              <a:chOff x="3630593" y="4787992"/>
              <a:chExt cx="278657" cy="278657"/>
            </a:xfrm>
          </p:grpSpPr>
          <p:sp>
            <p:nvSpPr>
              <p:cNvPr id="263" name="Google Shape;263;p9"/>
              <p:cNvSpPr/>
              <p:nvPr/>
            </p:nvSpPr>
            <p:spPr>
              <a:xfrm>
                <a:off x="3630593" y="47879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3782993" y="4940392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"/>
          </p:nvPr>
        </p:nvSpPr>
        <p:spPr>
          <a:xfrm>
            <a:off x="837825" y="21685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2"/>
          </p:nvPr>
        </p:nvSpPr>
        <p:spPr>
          <a:xfrm>
            <a:off x="4558249" y="21685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3"/>
          </p:nvPr>
        </p:nvSpPr>
        <p:spPr>
          <a:xfrm>
            <a:off x="837825" y="386470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4"/>
          </p:nvPr>
        </p:nvSpPr>
        <p:spPr>
          <a:xfrm>
            <a:off x="4558249" y="386470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5" hasCustomPrompt="1"/>
          </p:nvPr>
        </p:nvSpPr>
        <p:spPr>
          <a:xfrm>
            <a:off x="837826" y="1268575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6" hasCustomPrompt="1"/>
          </p:nvPr>
        </p:nvSpPr>
        <p:spPr>
          <a:xfrm>
            <a:off x="837826" y="2964771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7" hasCustomPrompt="1"/>
          </p:nvPr>
        </p:nvSpPr>
        <p:spPr>
          <a:xfrm>
            <a:off x="4558251" y="1268575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8" hasCustomPrompt="1"/>
          </p:nvPr>
        </p:nvSpPr>
        <p:spPr>
          <a:xfrm>
            <a:off x="4558251" y="2964771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 b="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9"/>
          </p:nvPr>
        </p:nvSpPr>
        <p:spPr>
          <a:xfrm>
            <a:off x="837825" y="1825675"/>
            <a:ext cx="2919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3"/>
          </p:nvPr>
        </p:nvSpPr>
        <p:spPr>
          <a:xfrm>
            <a:off x="4558250" y="1825675"/>
            <a:ext cx="31314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14"/>
          </p:nvPr>
        </p:nvSpPr>
        <p:spPr>
          <a:xfrm>
            <a:off x="837825" y="3521825"/>
            <a:ext cx="2919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5"/>
          </p:nvPr>
        </p:nvSpPr>
        <p:spPr>
          <a:xfrm>
            <a:off x="4558251" y="3521825"/>
            <a:ext cx="29193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106676" y="2033166"/>
            <a:ext cx="8955356" cy="2939138"/>
            <a:chOff x="106676" y="2033166"/>
            <a:chExt cx="8955356" cy="2939138"/>
          </a:xfrm>
        </p:grpSpPr>
        <p:grpSp>
          <p:nvGrpSpPr>
            <p:cNvPr id="325" name="Google Shape;325;p13"/>
            <p:cNvGrpSpPr/>
            <p:nvPr/>
          </p:nvGrpSpPr>
          <p:grpSpPr>
            <a:xfrm>
              <a:off x="106676" y="4468907"/>
              <a:ext cx="501089" cy="503398"/>
              <a:chOff x="7686551" y="596782"/>
              <a:chExt cx="501089" cy="503398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13"/>
            <p:cNvGrpSpPr/>
            <p:nvPr/>
          </p:nvGrpSpPr>
          <p:grpSpPr>
            <a:xfrm>
              <a:off x="8435120" y="2033166"/>
              <a:ext cx="626912" cy="626965"/>
              <a:chOff x="5734895" y="534991"/>
              <a:chExt cx="626912" cy="626965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6" name="Google Shape;336;p13"/>
          <p:cNvGrpSpPr/>
          <p:nvPr/>
        </p:nvGrpSpPr>
        <p:grpSpPr>
          <a:xfrm>
            <a:off x="106668" y="107105"/>
            <a:ext cx="8913243" cy="4928728"/>
            <a:chOff x="106668" y="107105"/>
            <a:chExt cx="8913243" cy="4928728"/>
          </a:xfrm>
        </p:grpSpPr>
        <p:sp>
          <p:nvSpPr>
            <p:cNvPr id="337" name="Google Shape;337;p13"/>
            <p:cNvSpPr/>
            <p:nvPr/>
          </p:nvSpPr>
          <p:spPr>
            <a:xfrm>
              <a:off x="2501493" y="23881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13"/>
            <p:cNvGrpSpPr/>
            <p:nvPr/>
          </p:nvGrpSpPr>
          <p:grpSpPr>
            <a:xfrm>
              <a:off x="253003" y="238827"/>
              <a:ext cx="354700" cy="354032"/>
              <a:chOff x="197672" y="1375961"/>
              <a:chExt cx="504839" cy="503889"/>
            </a:xfrm>
          </p:grpSpPr>
          <p:sp>
            <p:nvSpPr>
              <p:cNvPr id="339" name="Google Shape;339;p13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13"/>
            <p:cNvGrpSpPr/>
            <p:nvPr/>
          </p:nvGrpSpPr>
          <p:grpSpPr>
            <a:xfrm>
              <a:off x="4129477" y="4725307"/>
              <a:ext cx="310487" cy="310526"/>
              <a:chOff x="4404421" y="3865912"/>
              <a:chExt cx="504774" cy="504839"/>
            </a:xfrm>
          </p:grpSpPr>
          <p:sp>
            <p:nvSpPr>
              <p:cNvPr id="342" name="Google Shape;342;p13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13"/>
            <p:cNvGrpSpPr/>
            <p:nvPr/>
          </p:nvGrpSpPr>
          <p:grpSpPr>
            <a:xfrm rot="10800000" flipH="1">
              <a:off x="8536292" y="365064"/>
              <a:ext cx="483619" cy="561918"/>
              <a:chOff x="170054" y="3050726"/>
              <a:chExt cx="483619" cy="561918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>
              <a:off x="8685455" y="481745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243418" y="10710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13"/>
            <p:cNvGrpSpPr/>
            <p:nvPr/>
          </p:nvGrpSpPr>
          <p:grpSpPr>
            <a:xfrm>
              <a:off x="106668" y="2964780"/>
              <a:ext cx="278657" cy="278657"/>
              <a:chOff x="7395818" y="259505"/>
              <a:chExt cx="278657" cy="278657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7395818" y="2595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7548218" y="4119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2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95" name="Google Shape;395;p15"/>
          <p:cNvGrpSpPr/>
          <p:nvPr/>
        </p:nvGrpSpPr>
        <p:grpSpPr>
          <a:xfrm>
            <a:off x="106676" y="2414166"/>
            <a:ext cx="8955356" cy="2558138"/>
            <a:chOff x="106676" y="2414166"/>
            <a:chExt cx="8955356" cy="2558138"/>
          </a:xfrm>
        </p:grpSpPr>
        <p:grpSp>
          <p:nvGrpSpPr>
            <p:cNvPr id="396" name="Google Shape;396;p15"/>
            <p:cNvGrpSpPr/>
            <p:nvPr/>
          </p:nvGrpSpPr>
          <p:grpSpPr>
            <a:xfrm rot="10800000" flipH="1">
              <a:off x="106676" y="2414166"/>
              <a:ext cx="501089" cy="503398"/>
              <a:chOff x="7686551" y="596782"/>
              <a:chExt cx="501089" cy="503398"/>
            </a:xfrm>
          </p:grpSpPr>
          <p:sp>
            <p:nvSpPr>
              <p:cNvPr id="397" name="Google Shape;397;p15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5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5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 rot="10800000" flipH="1">
              <a:off x="8435120" y="4345340"/>
              <a:ext cx="626912" cy="626965"/>
              <a:chOff x="5734895" y="534991"/>
              <a:chExt cx="626912" cy="62696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" name="Google Shape;407;p15"/>
          <p:cNvGrpSpPr/>
          <p:nvPr/>
        </p:nvGrpSpPr>
        <p:grpSpPr>
          <a:xfrm>
            <a:off x="253003" y="103769"/>
            <a:ext cx="8766908" cy="4954664"/>
            <a:chOff x="253003" y="103769"/>
            <a:chExt cx="8766908" cy="4954664"/>
          </a:xfrm>
        </p:grpSpPr>
        <p:sp>
          <p:nvSpPr>
            <p:cNvPr id="408" name="Google Shape;408;p15"/>
            <p:cNvSpPr/>
            <p:nvPr/>
          </p:nvSpPr>
          <p:spPr>
            <a:xfrm>
              <a:off x="2681568" y="171294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15"/>
            <p:cNvGrpSpPr/>
            <p:nvPr/>
          </p:nvGrpSpPr>
          <p:grpSpPr>
            <a:xfrm>
              <a:off x="253003" y="238827"/>
              <a:ext cx="354700" cy="354032"/>
              <a:chOff x="197672" y="1375961"/>
              <a:chExt cx="504839" cy="503889"/>
            </a:xfrm>
          </p:grpSpPr>
          <p:sp>
            <p:nvSpPr>
              <p:cNvPr id="410" name="Google Shape;410;p15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5"/>
            <p:cNvGrpSpPr/>
            <p:nvPr/>
          </p:nvGrpSpPr>
          <p:grpSpPr>
            <a:xfrm>
              <a:off x="3316477" y="4747907"/>
              <a:ext cx="310487" cy="310526"/>
              <a:chOff x="4404421" y="3865912"/>
              <a:chExt cx="504774" cy="504839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15"/>
            <p:cNvGrpSpPr/>
            <p:nvPr/>
          </p:nvGrpSpPr>
          <p:grpSpPr>
            <a:xfrm rot="10800000" flipH="1">
              <a:off x="8536292" y="365064"/>
              <a:ext cx="483619" cy="561918"/>
              <a:chOff x="170054" y="3050726"/>
              <a:chExt cx="483619" cy="561918"/>
            </a:xfrm>
          </p:grpSpPr>
          <p:sp>
            <p:nvSpPr>
              <p:cNvPr id="416" name="Google Shape;416;p15"/>
              <p:cNvSpPr/>
              <p:nvPr/>
            </p:nvSpPr>
            <p:spPr>
              <a:xfrm>
                <a:off x="170054" y="3360194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393"/>
                    </a:cubicBezTo>
                    <a:lnTo>
                      <a:pt x="1" y="3577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92" y="3985"/>
                    </a:lnTo>
                    <a:cubicBezTo>
                      <a:pt x="3810" y="3985"/>
                      <a:pt x="3984" y="3810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810" y="1"/>
                      <a:pt x="3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527480" y="3050726"/>
                <a:ext cx="126193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993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1600"/>
                    </a:lnTo>
                    <a:cubicBezTo>
                      <a:pt x="0" y="1818"/>
                      <a:pt x="175" y="1992"/>
                      <a:pt x="393" y="1992"/>
                    </a:cubicBezTo>
                    <a:lnTo>
                      <a:pt x="1585" y="1992"/>
                    </a:lnTo>
                    <a:cubicBezTo>
                      <a:pt x="1803" y="1992"/>
                      <a:pt x="1992" y="1818"/>
                      <a:pt x="1992" y="1600"/>
                    </a:cubicBezTo>
                    <a:lnTo>
                      <a:pt x="1992" y="393"/>
                    </a:lnTo>
                    <a:cubicBezTo>
                      <a:pt x="1992" y="175"/>
                      <a:pt x="1803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15"/>
            <p:cNvSpPr/>
            <p:nvPr/>
          </p:nvSpPr>
          <p:spPr>
            <a:xfrm>
              <a:off x="8536305" y="260023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243418" y="10710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" name="Google Shape;420;p15"/>
            <p:cNvGrpSpPr/>
            <p:nvPr/>
          </p:nvGrpSpPr>
          <p:grpSpPr>
            <a:xfrm>
              <a:off x="291018" y="4469255"/>
              <a:ext cx="278657" cy="278657"/>
              <a:chOff x="7395818" y="259505"/>
              <a:chExt cx="278657" cy="278657"/>
            </a:xfrm>
          </p:grpSpPr>
          <p:sp>
            <p:nvSpPr>
              <p:cNvPr id="421" name="Google Shape;421;p15"/>
              <p:cNvSpPr/>
              <p:nvPr/>
            </p:nvSpPr>
            <p:spPr>
              <a:xfrm>
                <a:off x="7395818" y="2595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548218" y="411905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4" y="0"/>
                    </a:moveTo>
                    <a:cubicBezTo>
                      <a:pt x="175" y="0"/>
                      <a:pt x="1" y="175"/>
                      <a:pt x="1" y="393"/>
                    </a:cubicBezTo>
                    <a:lnTo>
                      <a:pt x="1" y="1585"/>
                    </a:lnTo>
                    <a:cubicBezTo>
                      <a:pt x="1" y="1818"/>
                      <a:pt x="175" y="1992"/>
                      <a:pt x="394" y="1992"/>
                    </a:cubicBezTo>
                    <a:lnTo>
                      <a:pt x="1586" y="1992"/>
                    </a:lnTo>
                    <a:cubicBezTo>
                      <a:pt x="1804" y="1992"/>
                      <a:pt x="1993" y="1818"/>
                      <a:pt x="1993" y="1585"/>
                    </a:cubicBezTo>
                    <a:lnTo>
                      <a:pt x="1993" y="393"/>
                    </a:lnTo>
                    <a:cubicBezTo>
                      <a:pt x="1993" y="175"/>
                      <a:pt x="1804" y="0"/>
                      <a:pt x="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" name="Google Shape;423;p15"/>
            <p:cNvSpPr/>
            <p:nvPr/>
          </p:nvSpPr>
          <p:spPr>
            <a:xfrm>
              <a:off x="2929168" y="10376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1"/>
          </p:nvPr>
        </p:nvSpPr>
        <p:spPr>
          <a:xfrm>
            <a:off x="1768500" y="1986847"/>
            <a:ext cx="5607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2"/>
          </p:nvPr>
        </p:nvSpPr>
        <p:spPr>
          <a:xfrm>
            <a:off x="1768500" y="3526576"/>
            <a:ext cx="56070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3"/>
          </p:nvPr>
        </p:nvSpPr>
        <p:spPr>
          <a:xfrm>
            <a:off x="1768500" y="1528500"/>
            <a:ext cx="56070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4"/>
          </p:nvPr>
        </p:nvSpPr>
        <p:spPr>
          <a:xfrm>
            <a:off x="1768500" y="3104203"/>
            <a:ext cx="56070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6" name="Google Shape;556;p20"/>
          <p:cNvGrpSpPr/>
          <p:nvPr/>
        </p:nvGrpSpPr>
        <p:grpSpPr>
          <a:xfrm>
            <a:off x="335940" y="191619"/>
            <a:ext cx="8654454" cy="4814751"/>
            <a:chOff x="335940" y="191619"/>
            <a:chExt cx="8654454" cy="4814751"/>
          </a:xfrm>
        </p:grpSpPr>
        <p:sp>
          <p:nvSpPr>
            <p:cNvPr id="557" name="Google Shape;557;p20"/>
            <p:cNvSpPr/>
            <p:nvPr/>
          </p:nvSpPr>
          <p:spPr>
            <a:xfrm>
              <a:off x="2884818" y="191619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89"/>
                    <a:pt x="1" y="407"/>
                  </a:cubicBezTo>
                  <a:lnTo>
                    <a:pt x="1" y="1600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600"/>
                  </a:cubicBezTo>
                  <a:lnTo>
                    <a:pt x="1993" y="407"/>
                  </a:lnTo>
                  <a:cubicBezTo>
                    <a:pt x="1993" y="189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20"/>
            <p:cNvGrpSpPr/>
            <p:nvPr/>
          </p:nvGrpSpPr>
          <p:grpSpPr>
            <a:xfrm>
              <a:off x="335940" y="1913914"/>
              <a:ext cx="354700" cy="354032"/>
              <a:chOff x="306126" y="1701323"/>
              <a:chExt cx="504839" cy="503889"/>
            </a:xfrm>
          </p:grpSpPr>
          <p:sp>
            <p:nvSpPr>
              <p:cNvPr id="559" name="Google Shape;559;p20"/>
              <p:cNvSpPr/>
              <p:nvPr/>
            </p:nvSpPr>
            <p:spPr>
              <a:xfrm>
                <a:off x="558516" y="1952762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306126" y="1701323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20"/>
            <p:cNvGrpSpPr/>
            <p:nvPr/>
          </p:nvGrpSpPr>
          <p:grpSpPr>
            <a:xfrm>
              <a:off x="2283677" y="4695844"/>
              <a:ext cx="310487" cy="310526"/>
              <a:chOff x="4404421" y="3865912"/>
              <a:chExt cx="504774" cy="504839"/>
            </a:xfrm>
          </p:grpSpPr>
          <p:sp>
            <p:nvSpPr>
              <p:cNvPr id="562" name="Google Shape;562;p20"/>
              <p:cNvSpPr/>
              <p:nvPr/>
            </p:nvSpPr>
            <p:spPr>
              <a:xfrm>
                <a:off x="4404421" y="4118301"/>
                <a:ext cx="252386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985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3577"/>
                    </a:lnTo>
                    <a:cubicBezTo>
                      <a:pt x="0" y="3795"/>
                      <a:pt x="175" y="3984"/>
                      <a:pt x="393" y="3984"/>
                    </a:cubicBezTo>
                    <a:lnTo>
                      <a:pt x="3577" y="3984"/>
                    </a:lnTo>
                    <a:cubicBezTo>
                      <a:pt x="3795" y="3984"/>
                      <a:pt x="3984" y="3795"/>
                      <a:pt x="3984" y="3577"/>
                    </a:cubicBezTo>
                    <a:lnTo>
                      <a:pt x="3984" y="393"/>
                    </a:lnTo>
                    <a:cubicBezTo>
                      <a:pt x="3984" y="175"/>
                      <a:pt x="3795" y="0"/>
                      <a:pt x="3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4530616" y="3865912"/>
                <a:ext cx="378580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5977" extrusionOk="0">
                    <a:moveTo>
                      <a:pt x="393" y="0"/>
                    </a:moveTo>
                    <a:cubicBezTo>
                      <a:pt x="175" y="0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69" y="5976"/>
                    </a:lnTo>
                    <a:cubicBezTo>
                      <a:pt x="5787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787" y="0"/>
                      <a:pt x="5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0"/>
            <p:cNvGrpSpPr/>
            <p:nvPr/>
          </p:nvGrpSpPr>
          <p:grpSpPr>
            <a:xfrm rot="5400000">
              <a:off x="8532186" y="353151"/>
              <a:ext cx="543705" cy="372711"/>
              <a:chOff x="8600161" y="155726"/>
              <a:chExt cx="543705" cy="372711"/>
            </a:xfrm>
          </p:grpSpPr>
          <p:sp>
            <p:nvSpPr>
              <p:cNvPr id="565" name="Google Shape;565;p20"/>
              <p:cNvSpPr/>
              <p:nvPr/>
            </p:nvSpPr>
            <p:spPr>
              <a:xfrm>
                <a:off x="9017610" y="155726"/>
                <a:ext cx="126257" cy="12625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4"/>
                    </a:cubicBezTo>
                    <a:lnTo>
                      <a:pt x="0" y="1600"/>
                    </a:lnTo>
                    <a:cubicBezTo>
                      <a:pt x="0" y="1818"/>
                      <a:pt x="175" y="1993"/>
                      <a:pt x="393" y="1993"/>
                    </a:cubicBezTo>
                    <a:lnTo>
                      <a:pt x="1600" y="1993"/>
                    </a:lnTo>
                    <a:cubicBezTo>
                      <a:pt x="1818" y="1993"/>
                      <a:pt x="1992" y="1818"/>
                      <a:pt x="1992" y="1600"/>
                    </a:cubicBezTo>
                    <a:lnTo>
                      <a:pt x="1992" y="394"/>
                    </a:lnTo>
                    <a:cubicBezTo>
                      <a:pt x="1992" y="175"/>
                      <a:pt x="1818" y="1"/>
                      <a:pt x="1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8600161" y="275987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1" y="175"/>
                      <a:pt x="1" y="408"/>
                    </a:cubicBezTo>
                    <a:lnTo>
                      <a:pt x="1" y="3592"/>
                    </a:lnTo>
                    <a:cubicBezTo>
                      <a:pt x="1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795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75"/>
                      <a:pt x="3795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20"/>
            <p:cNvSpPr/>
            <p:nvPr/>
          </p:nvSpPr>
          <p:spPr>
            <a:xfrm>
              <a:off x="8808043" y="3867180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926593" y="4695855"/>
              <a:ext cx="126257" cy="126257"/>
            </a:xfrm>
            <a:custGeom>
              <a:avLst/>
              <a:gdLst/>
              <a:ahLst/>
              <a:cxnLst/>
              <a:rect l="l" t="t" r="r" b="b"/>
              <a:pathLst>
                <a:path w="1993" h="1993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lnTo>
                    <a:pt x="1" y="1585"/>
                  </a:lnTo>
                  <a:cubicBezTo>
                    <a:pt x="1" y="1818"/>
                    <a:pt x="175" y="1992"/>
                    <a:pt x="394" y="1992"/>
                  </a:cubicBezTo>
                  <a:lnTo>
                    <a:pt x="1586" y="1992"/>
                  </a:lnTo>
                  <a:cubicBezTo>
                    <a:pt x="1804" y="1992"/>
                    <a:pt x="1993" y="1818"/>
                    <a:pt x="1993" y="1585"/>
                  </a:cubicBezTo>
                  <a:lnTo>
                    <a:pt x="1993" y="393"/>
                  </a:lnTo>
                  <a:cubicBezTo>
                    <a:pt x="1993" y="175"/>
                    <a:pt x="1804" y="0"/>
                    <a:pt x="1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0"/>
            <p:cNvGrpSpPr/>
            <p:nvPr/>
          </p:nvGrpSpPr>
          <p:grpSpPr>
            <a:xfrm rot="10800000" flipH="1">
              <a:off x="8453340" y="4645364"/>
              <a:ext cx="354700" cy="354032"/>
              <a:chOff x="197672" y="1375961"/>
              <a:chExt cx="504839" cy="503889"/>
            </a:xfrm>
          </p:grpSpPr>
          <p:sp>
            <p:nvSpPr>
              <p:cNvPr id="570" name="Google Shape;570;p20"/>
              <p:cNvSpPr/>
              <p:nvPr/>
            </p:nvSpPr>
            <p:spPr>
              <a:xfrm>
                <a:off x="450062" y="1627399"/>
                <a:ext cx="25245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5" extrusionOk="0">
                    <a:moveTo>
                      <a:pt x="393" y="1"/>
                    </a:moveTo>
                    <a:cubicBezTo>
                      <a:pt x="175" y="1"/>
                      <a:pt x="0" y="190"/>
                      <a:pt x="0" y="408"/>
                    </a:cubicBezTo>
                    <a:lnTo>
                      <a:pt x="0" y="3592"/>
                    </a:lnTo>
                    <a:cubicBezTo>
                      <a:pt x="0" y="3810"/>
                      <a:pt x="175" y="3985"/>
                      <a:pt x="393" y="3985"/>
                    </a:cubicBezTo>
                    <a:lnTo>
                      <a:pt x="3577" y="3985"/>
                    </a:lnTo>
                    <a:cubicBezTo>
                      <a:pt x="3810" y="3985"/>
                      <a:pt x="3984" y="3810"/>
                      <a:pt x="3984" y="3592"/>
                    </a:cubicBezTo>
                    <a:lnTo>
                      <a:pt x="3984" y="408"/>
                    </a:lnTo>
                    <a:cubicBezTo>
                      <a:pt x="3984" y="190"/>
                      <a:pt x="3810" y="1"/>
                      <a:pt x="3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0"/>
              <p:cNvSpPr/>
              <p:nvPr/>
            </p:nvSpPr>
            <p:spPr>
              <a:xfrm>
                <a:off x="197672" y="1375961"/>
                <a:ext cx="378643" cy="37864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393" y="1"/>
                    </a:moveTo>
                    <a:cubicBezTo>
                      <a:pt x="175" y="1"/>
                      <a:pt x="0" y="175"/>
                      <a:pt x="0" y="393"/>
                    </a:cubicBezTo>
                    <a:lnTo>
                      <a:pt x="0" y="5569"/>
                    </a:lnTo>
                    <a:cubicBezTo>
                      <a:pt x="0" y="5787"/>
                      <a:pt x="175" y="5976"/>
                      <a:pt x="393" y="5976"/>
                    </a:cubicBezTo>
                    <a:lnTo>
                      <a:pt x="5584" y="5976"/>
                    </a:lnTo>
                    <a:cubicBezTo>
                      <a:pt x="5802" y="5976"/>
                      <a:pt x="5976" y="5787"/>
                      <a:pt x="5976" y="5569"/>
                    </a:cubicBezTo>
                    <a:lnTo>
                      <a:pt x="5976" y="393"/>
                    </a:lnTo>
                    <a:cubicBezTo>
                      <a:pt x="5976" y="175"/>
                      <a:pt x="5802" y="1"/>
                      <a:pt x="5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2" name="Google Shape;572;p20"/>
          <p:cNvGrpSpPr/>
          <p:nvPr/>
        </p:nvGrpSpPr>
        <p:grpSpPr>
          <a:xfrm>
            <a:off x="267595" y="184707"/>
            <a:ext cx="8721721" cy="4631349"/>
            <a:chOff x="267595" y="184707"/>
            <a:chExt cx="8721721" cy="4631349"/>
          </a:xfrm>
        </p:grpSpPr>
        <p:grpSp>
          <p:nvGrpSpPr>
            <p:cNvPr id="573" name="Google Shape;573;p20"/>
            <p:cNvGrpSpPr/>
            <p:nvPr/>
          </p:nvGrpSpPr>
          <p:grpSpPr>
            <a:xfrm>
              <a:off x="8488226" y="2218232"/>
              <a:ext cx="501089" cy="503398"/>
              <a:chOff x="7686551" y="596782"/>
              <a:chExt cx="501089" cy="503398"/>
            </a:xfrm>
          </p:grpSpPr>
          <p:sp>
            <p:nvSpPr>
              <p:cNvPr id="574" name="Google Shape;574;p20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20"/>
            <p:cNvGrpSpPr/>
            <p:nvPr/>
          </p:nvGrpSpPr>
          <p:grpSpPr>
            <a:xfrm>
              <a:off x="267595" y="4189091"/>
              <a:ext cx="626912" cy="626965"/>
              <a:chOff x="5734895" y="534991"/>
              <a:chExt cx="626912" cy="626965"/>
            </a:xfrm>
          </p:grpSpPr>
          <p:sp>
            <p:nvSpPr>
              <p:cNvPr id="581" name="Google Shape;581;p20"/>
              <p:cNvSpPr/>
              <p:nvPr/>
            </p:nvSpPr>
            <p:spPr>
              <a:xfrm>
                <a:off x="5734895" y="534991"/>
                <a:ext cx="626912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5933171" y="534991"/>
                <a:ext cx="229585" cy="62696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5734895" y="734054"/>
                <a:ext cx="626912" cy="229637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20"/>
            <p:cNvGrpSpPr/>
            <p:nvPr/>
          </p:nvGrpSpPr>
          <p:grpSpPr>
            <a:xfrm>
              <a:off x="309651" y="184707"/>
              <a:ext cx="501089" cy="503398"/>
              <a:chOff x="7686551" y="596782"/>
              <a:chExt cx="501089" cy="503398"/>
            </a:xfrm>
          </p:grpSpPr>
          <p:sp>
            <p:nvSpPr>
              <p:cNvPr id="585" name="Google Shape;585;p20"/>
              <p:cNvSpPr/>
              <p:nvPr/>
            </p:nvSpPr>
            <p:spPr>
              <a:xfrm>
                <a:off x="7819260" y="596782"/>
                <a:ext cx="368374" cy="368426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7686551" y="731799"/>
                <a:ext cx="368426" cy="368374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0"/>
              <p:cNvSpPr/>
              <p:nvPr/>
            </p:nvSpPr>
            <p:spPr>
              <a:xfrm>
                <a:off x="8054936" y="596782"/>
                <a:ext cx="132705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0"/>
              <p:cNvSpPr/>
              <p:nvPr/>
            </p:nvSpPr>
            <p:spPr>
              <a:xfrm>
                <a:off x="8054936" y="965167"/>
                <a:ext cx="132705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7686551" y="965167"/>
                <a:ext cx="132757" cy="135013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7686551" y="596782"/>
                <a:ext cx="132757" cy="13506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Be Vietnam Pro"/>
              <a:buNone/>
              <a:defRPr sz="3400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6" r:id="rId9"/>
    <p:sldLayoutId id="2147483669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2"/>
          <p:cNvSpPr txBox="1">
            <a:spLocks noGrp="1"/>
          </p:cNvSpPr>
          <p:nvPr>
            <p:ph type="ctrTitle"/>
          </p:nvPr>
        </p:nvSpPr>
        <p:spPr>
          <a:xfrm>
            <a:off x="4288335" y="2064426"/>
            <a:ext cx="4026300" cy="2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 european</a:t>
            </a:r>
            <a:b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</a:b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 </a:t>
            </a:r>
            <a:r>
              <a:rPr lang="en" dirty="0">
                <a:solidFill>
                  <a:srgbClr val="C00000"/>
                </a:solidFill>
                <a:latin typeface="Corbel" panose="020B0503020204020204" pitchFamily="34" charset="0"/>
              </a:rPr>
              <a:t>identitate</a:t>
            </a:r>
            <a:br>
              <a:rPr lang="en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en" dirty="0">
                <a:solidFill>
                  <a:srgbClr val="C00000"/>
                </a:solidFill>
                <a:latin typeface="Corbel" panose="020B0503020204020204" pitchFamily="34" charset="0"/>
              </a:rPr>
              <a:t>digital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ă </a:t>
            </a:r>
            <a:endParaRPr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pSp>
        <p:nvGrpSpPr>
          <p:cNvPr id="886" name="Google Shape;886;p32"/>
          <p:cNvGrpSpPr/>
          <p:nvPr/>
        </p:nvGrpSpPr>
        <p:grpSpPr>
          <a:xfrm>
            <a:off x="694" y="1328943"/>
            <a:ext cx="4308167" cy="3820339"/>
            <a:chOff x="-339126" y="1321950"/>
            <a:chExt cx="4308167" cy="3820339"/>
          </a:xfrm>
        </p:grpSpPr>
        <p:sp>
          <p:nvSpPr>
            <p:cNvPr id="887" name="Google Shape;887;p32"/>
            <p:cNvSpPr/>
            <p:nvPr/>
          </p:nvSpPr>
          <p:spPr>
            <a:xfrm>
              <a:off x="763003" y="1321950"/>
              <a:ext cx="1128668" cy="1166095"/>
            </a:xfrm>
            <a:custGeom>
              <a:avLst/>
              <a:gdLst/>
              <a:ahLst/>
              <a:cxnLst/>
              <a:rect l="l" t="t" r="r" b="b"/>
              <a:pathLst>
                <a:path w="13058" h="13491" extrusionOk="0">
                  <a:moveTo>
                    <a:pt x="8325" y="1"/>
                  </a:moveTo>
                  <a:cubicBezTo>
                    <a:pt x="7903" y="1"/>
                    <a:pt x="7444" y="107"/>
                    <a:pt x="7096" y="201"/>
                  </a:cubicBezTo>
                  <a:cubicBezTo>
                    <a:pt x="6949" y="241"/>
                    <a:pt x="6823" y="257"/>
                    <a:pt x="6706" y="257"/>
                  </a:cubicBezTo>
                  <a:cubicBezTo>
                    <a:pt x="6395" y="257"/>
                    <a:pt x="6153" y="144"/>
                    <a:pt x="5773" y="70"/>
                  </a:cubicBezTo>
                  <a:cubicBezTo>
                    <a:pt x="5637" y="52"/>
                    <a:pt x="5499" y="43"/>
                    <a:pt x="5362" y="43"/>
                  </a:cubicBezTo>
                  <a:cubicBezTo>
                    <a:pt x="4958" y="43"/>
                    <a:pt x="4553" y="122"/>
                    <a:pt x="4173" y="274"/>
                  </a:cubicBezTo>
                  <a:cubicBezTo>
                    <a:pt x="3505" y="536"/>
                    <a:pt x="3199" y="1204"/>
                    <a:pt x="2865" y="1801"/>
                  </a:cubicBezTo>
                  <a:cubicBezTo>
                    <a:pt x="2065" y="2004"/>
                    <a:pt x="931" y="2019"/>
                    <a:pt x="698" y="3036"/>
                  </a:cubicBezTo>
                  <a:cubicBezTo>
                    <a:pt x="655" y="3240"/>
                    <a:pt x="655" y="3458"/>
                    <a:pt x="597" y="3662"/>
                  </a:cubicBezTo>
                  <a:cubicBezTo>
                    <a:pt x="480" y="3952"/>
                    <a:pt x="349" y="4243"/>
                    <a:pt x="204" y="4519"/>
                  </a:cubicBezTo>
                  <a:cubicBezTo>
                    <a:pt x="0" y="4970"/>
                    <a:pt x="15" y="5494"/>
                    <a:pt x="88" y="5973"/>
                  </a:cubicBezTo>
                  <a:cubicBezTo>
                    <a:pt x="146" y="6293"/>
                    <a:pt x="277" y="6584"/>
                    <a:pt x="480" y="6831"/>
                  </a:cubicBezTo>
                  <a:cubicBezTo>
                    <a:pt x="713" y="7180"/>
                    <a:pt x="873" y="7573"/>
                    <a:pt x="931" y="7994"/>
                  </a:cubicBezTo>
                  <a:cubicBezTo>
                    <a:pt x="1353" y="10873"/>
                    <a:pt x="1992" y="11746"/>
                    <a:pt x="4290" y="13490"/>
                  </a:cubicBezTo>
                  <a:lnTo>
                    <a:pt x="10367" y="9594"/>
                  </a:lnTo>
                  <a:cubicBezTo>
                    <a:pt x="11647" y="8780"/>
                    <a:pt x="12228" y="8125"/>
                    <a:pt x="12461" y="6192"/>
                  </a:cubicBezTo>
                  <a:cubicBezTo>
                    <a:pt x="12635" y="5915"/>
                    <a:pt x="12926" y="4970"/>
                    <a:pt x="12970" y="4621"/>
                  </a:cubicBezTo>
                  <a:cubicBezTo>
                    <a:pt x="13057" y="4025"/>
                    <a:pt x="13014" y="3429"/>
                    <a:pt x="12839" y="2847"/>
                  </a:cubicBezTo>
                  <a:cubicBezTo>
                    <a:pt x="12694" y="2382"/>
                    <a:pt x="12287" y="1931"/>
                    <a:pt x="11894" y="1641"/>
                  </a:cubicBezTo>
                  <a:cubicBezTo>
                    <a:pt x="11356" y="1248"/>
                    <a:pt x="10614" y="1379"/>
                    <a:pt x="10076" y="1030"/>
                  </a:cubicBezTo>
                  <a:cubicBezTo>
                    <a:pt x="9684" y="768"/>
                    <a:pt x="9393" y="303"/>
                    <a:pt x="8957" y="114"/>
                  </a:cubicBezTo>
                  <a:cubicBezTo>
                    <a:pt x="8773" y="32"/>
                    <a:pt x="8554" y="1"/>
                    <a:pt x="8325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1038211" y="2064426"/>
              <a:ext cx="545491" cy="1021835"/>
            </a:xfrm>
            <a:custGeom>
              <a:avLst/>
              <a:gdLst/>
              <a:ahLst/>
              <a:cxnLst/>
              <a:rect l="l" t="t" r="r" b="b"/>
              <a:pathLst>
                <a:path w="6311" h="11822" extrusionOk="0">
                  <a:moveTo>
                    <a:pt x="815" y="1"/>
                  </a:moveTo>
                  <a:lnTo>
                    <a:pt x="1" y="9204"/>
                  </a:lnTo>
                  <a:cubicBezTo>
                    <a:pt x="1" y="9975"/>
                    <a:pt x="1106" y="11821"/>
                    <a:pt x="3330" y="11821"/>
                  </a:cubicBezTo>
                  <a:cubicBezTo>
                    <a:pt x="4857" y="11821"/>
                    <a:pt x="6107" y="10411"/>
                    <a:pt x="6311" y="9888"/>
                  </a:cubicBezTo>
                  <a:cubicBezTo>
                    <a:pt x="6107" y="7838"/>
                    <a:pt x="5497" y="1644"/>
                    <a:pt x="5569" y="960"/>
                  </a:cubicBezTo>
                  <a:lnTo>
                    <a:pt x="815" y="1"/>
                  </a:ln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1204079" y="2391150"/>
              <a:ext cx="357063" cy="300448"/>
            </a:xfrm>
            <a:custGeom>
              <a:avLst/>
              <a:gdLst/>
              <a:ahLst/>
              <a:cxnLst/>
              <a:rect l="l" t="t" r="r" b="b"/>
              <a:pathLst>
                <a:path w="4131" h="347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0" y="3098"/>
                    <a:pt x="4130" y="3476"/>
                  </a:cubicBezTo>
                  <a:lnTo>
                    <a:pt x="3854" y="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504C">
                <a:alpha val="22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1011848" y="1629399"/>
              <a:ext cx="891058" cy="939548"/>
            </a:xfrm>
            <a:custGeom>
              <a:avLst/>
              <a:gdLst/>
              <a:ahLst/>
              <a:cxnLst/>
              <a:rect l="l" t="t" r="r" b="b"/>
              <a:pathLst>
                <a:path w="10309" h="10870" extrusionOk="0">
                  <a:moveTo>
                    <a:pt x="5641" y="0"/>
                  </a:moveTo>
                  <a:cubicBezTo>
                    <a:pt x="4373" y="0"/>
                    <a:pt x="3027" y="564"/>
                    <a:pt x="2036" y="1311"/>
                  </a:cubicBezTo>
                  <a:cubicBezTo>
                    <a:pt x="0" y="2809"/>
                    <a:pt x="306" y="7215"/>
                    <a:pt x="2792" y="9410"/>
                  </a:cubicBezTo>
                  <a:cubicBezTo>
                    <a:pt x="3966" y="10453"/>
                    <a:pt x="5249" y="10869"/>
                    <a:pt x="6385" y="10869"/>
                  </a:cubicBezTo>
                  <a:cubicBezTo>
                    <a:pt x="7641" y="10869"/>
                    <a:pt x="8719" y="10361"/>
                    <a:pt x="9277" y="9628"/>
                  </a:cubicBezTo>
                  <a:cubicBezTo>
                    <a:pt x="10309" y="8276"/>
                    <a:pt x="9335" y="6182"/>
                    <a:pt x="9073" y="4656"/>
                  </a:cubicBezTo>
                  <a:cubicBezTo>
                    <a:pt x="8811" y="3216"/>
                    <a:pt x="9291" y="2329"/>
                    <a:pt x="8128" y="1050"/>
                  </a:cubicBezTo>
                  <a:cubicBezTo>
                    <a:pt x="7453" y="301"/>
                    <a:pt x="6568" y="0"/>
                    <a:pt x="5641" y="0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940194" y="1508909"/>
              <a:ext cx="878525" cy="697790"/>
            </a:xfrm>
            <a:custGeom>
              <a:avLst/>
              <a:gdLst/>
              <a:ahLst/>
              <a:cxnLst/>
              <a:rect l="l" t="t" r="r" b="b"/>
              <a:pathLst>
                <a:path w="10164" h="8073" extrusionOk="0">
                  <a:moveTo>
                    <a:pt x="6338" y="1"/>
                  </a:moveTo>
                  <a:cubicBezTo>
                    <a:pt x="4977" y="1"/>
                    <a:pt x="3436" y="609"/>
                    <a:pt x="2182" y="1455"/>
                  </a:cubicBezTo>
                  <a:cubicBezTo>
                    <a:pt x="335" y="2691"/>
                    <a:pt x="1" y="4712"/>
                    <a:pt x="1469" y="6340"/>
                  </a:cubicBezTo>
                  <a:cubicBezTo>
                    <a:pt x="1811" y="6739"/>
                    <a:pt x="2041" y="8072"/>
                    <a:pt x="2351" y="8072"/>
                  </a:cubicBezTo>
                  <a:cubicBezTo>
                    <a:pt x="2357" y="8072"/>
                    <a:pt x="2364" y="8072"/>
                    <a:pt x="2371" y="8071"/>
                  </a:cubicBezTo>
                  <a:cubicBezTo>
                    <a:pt x="2923" y="7969"/>
                    <a:pt x="2298" y="5962"/>
                    <a:pt x="3781" y="4901"/>
                  </a:cubicBezTo>
                  <a:cubicBezTo>
                    <a:pt x="4697" y="4639"/>
                    <a:pt x="5104" y="4218"/>
                    <a:pt x="5308" y="3272"/>
                  </a:cubicBezTo>
                  <a:cubicBezTo>
                    <a:pt x="6049" y="3839"/>
                    <a:pt x="6485" y="3854"/>
                    <a:pt x="7169" y="3854"/>
                  </a:cubicBezTo>
                  <a:cubicBezTo>
                    <a:pt x="7688" y="3854"/>
                    <a:pt x="8327" y="4404"/>
                    <a:pt x="9127" y="4404"/>
                  </a:cubicBezTo>
                  <a:cubicBezTo>
                    <a:pt x="9446" y="4404"/>
                    <a:pt x="9791" y="4317"/>
                    <a:pt x="10164" y="4072"/>
                  </a:cubicBezTo>
                  <a:cubicBezTo>
                    <a:pt x="10164" y="4072"/>
                    <a:pt x="9640" y="1339"/>
                    <a:pt x="8056" y="423"/>
                  </a:cubicBezTo>
                  <a:cubicBezTo>
                    <a:pt x="7552" y="129"/>
                    <a:pt x="6964" y="1"/>
                    <a:pt x="6338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1686730" y="2038928"/>
              <a:ext cx="90584" cy="208049"/>
            </a:xfrm>
            <a:custGeom>
              <a:avLst/>
              <a:gdLst/>
              <a:ahLst/>
              <a:cxnLst/>
              <a:rect l="l" t="t" r="r" b="b"/>
              <a:pathLst>
                <a:path w="1048" h="2407" extrusionOk="0">
                  <a:moveTo>
                    <a:pt x="154" y="1"/>
                  </a:moveTo>
                  <a:cubicBezTo>
                    <a:pt x="146" y="1"/>
                    <a:pt x="139" y="2"/>
                    <a:pt x="131" y="5"/>
                  </a:cubicBezTo>
                  <a:cubicBezTo>
                    <a:pt x="87" y="19"/>
                    <a:pt x="58" y="77"/>
                    <a:pt x="73" y="121"/>
                  </a:cubicBezTo>
                  <a:cubicBezTo>
                    <a:pt x="218" y="470"/>
                    <a:pt x="378" y="834"/>
                    <a:pt x="553" y="1168"/>
                  </a:cubicBezTo>
                  <a:cubicBezTo>
                    <a:pt x="684" y="1386"/>
                    <a:pt x="771" y="1604"/>
                    <a:pt x="843" y="1837"/>
                  </a:cubicBezTo>
                  <a:cubicBezTo>
                    <a:pt x="800" y="1982"/>
                    <a:pt x="742" y="2128"/>
                    <a:pt x="73" y="2244"/>
                  </a:cubicBezTo>
                  <a:cubicBezTo>
                    <a:pt x="29" y="2244"/>
                    <a:pt x="0" y="2288"/>
                    <a:pt x="0" y="2331"/>
                  </a:cubicBezTo>
                  <a:cubicBezTo>
                    <a:pt x="13" y="2369"/>
                    <a:pt x="47" y="2407"/>
                    <a:pt x="84" y="2407"/>
                  </a:cubicBezTo>
                  <a:cubicBezTo>
                    <a:pt x="90" y="2407"/>
                    <a:pt x="96" y="2406"/>
                    <a:pt x="102" y="2404"/>
                  </a:cubicBezTo>
                  <a:cubicBezTo>
                    <a:pt x="800" y="2273"/>
                    <a:pt x="916" y="2113"/>
                    <a:pt x="1003" y="1909"/>
                  </a:cubicBezTo>
                  <a:cubicBezTo>
                    <a:pt x="1047" y="1779"/>
                    <a:pt x="945" y="1561"/>
                    <a:pt x="713" y="1095"/>
                  </a:cubicBezTo>
                  <a:cubicBezTo>
                    <a:pt x="538" y="761"/>
                    <a:pt x="378" y="412"/>
                    <a:pt x="233" y="63"/>
                  </a:cubicBezTo>
                  <a:cubicBezTo>
                    <a:pt x="221" y="27"/>
                    <a:pt x="189" y="1"/>
                    <a:pt x="154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1527085" y="1962433"/>
              <a:ext cx="65431" cy="94733"/>
            </a:xfrm>
            <a:custGeom>
              <a:avLst/>
              <a:gdLst/>
              <a:ahLst/>
              <a:cxnLst/>
              <a:rect l="l" t="t" r="r" b="b"/>
              <a:pathLst>
                <a:path w="757" h="1096" extrusionOk="0">
                  <a:moveTo>
                    <a:pt x="323" y="0"/>
                  </a:moveTo>
                  <a:cubicBezTo>
                    <a:pt x="312" y="0"/>
                    <a:pt x="302" y="1"/>
                    <a:pt x="291" y="3"/>
                  </a:cubicBezTo>
                  <a:cubicBezTo>
                    <a:pt x="117" y="32"/>
                    <a:pt x="1" y="308"/>
                    <a:pt x="73" y="614"/>
                  </a:cubicBezTo>
                  <a:cubicBezTo>
                    <a:pt x="114" y="887"/>
                    <a:pt x="284" y="1096"/>
                    <a:pt x="449" y="1096"/>
                  </a:cubicBezTo>
                  <a:cubicBezTo>
                    <a:pt x="459" y="1096"/>
                    <a:pt x="470" y="1095"/>
                    <a:pt x="480" y="1093"/>
                  </a:cubicBezTo>
                  <a:cubicBezTo>
                    <a:pt x="655" y="1064"/>
                    <a:pt x="757" y="788"/>
                    <a:pt x="699" y="497"/>
                  </a:cubicBezTo>
                  <a:cubicBezTo>
                    <a:pt x="658" y="210"/>
                    <a:pt x="488" y="0"/>
                    <a:pt x="323" y="0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1436588" y="1885246"/>
              <a:ext cx="157225" cy="70012"/>
            </a:xfrm>
            <a:custGeom>
              <a:avLst/>
              <a:gdLst/>
              <a:ahLst/>
              <a:cxnLst/>
              <a:rect l="l" t="t" r="r" b="b"/>
              <a:pathLst>
                <a:path w="1819" h="810" extrusionOk="0">
                  <a:moveTo>
                    <a:pt x="1085" y="1"/>
                  </a:moveTo>
                  <a:cubicBezTo>
                    <a:pt x="995" y="1"/>
                    <a:pt x="895" y="12"/>
                    <a:pt x="786" y="38"/>
                  </a:cubicBezTo>
                  <a:cubicBezTo>
                    <a:pt x="306" y="154"/>
                    <a:pt x="1" y="547"/>
                    <a:pt x="73" y="809"/>
                  </a:cubicBezTo>
                  <a:cubicBezTo>
                    <a:pt x="79" y="809"/>
                    <a:pt x="84" y="809"/>
                    <a:pt x="89" y="809"/>
                  </a:cubicBezTo>
                  <a:cubicBezTo>
                    <a:pt x="290" y="809"/>
                    <a:pt x="276" y="528"/>
                    <a:pt x="815" y="372"/>
                  </a:cubicBezTo>
                  <a:cubicBezTo>
                    <a:pt x="859" y="361"/>
                    <a:pt x="908" y="356"/>
                    <a:pt x="961" y="356"/>
                  </a:cubicBezTo>
                  <a:cubicBezTo>
                    <a:pt x="1192" y="356"/>
                    <a:pt x="1486" y="447"/>
                    <a:pt x="1663" y="447"/>
                  </a:cubicBezTo>
                  <a:cubicBezTo>
                    <a:pt x="1751" y="447"/>
                    <a:pt x="1810" y="425"/>
                    <a:pt x="1818" y="358"/>
                  </a:cubicBezTo>
                  <a:cubicBezTo>
                    <a:pt x="1818" y="358"/>
                    <a:pt x="1598" y="1"/>
                    <a:pt x="1085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1736949" y="1956037"/>
              <a:ext cx="52898" cy="78397"/>
            </a:xfrm>
            <a:custGeom>
              <a:avLst/>
              <a:gdLst/>
              <a:ahLst/>
              <a:cxnLst/>
              <a:rect l="l" t="t" r="r" b="b"/>
              <a:pathLst>
                <a:path w="612" h="907" extrusionOk="0">
                  <a:moveTo>
                    <a:pt x="251" y="1"/>
                  </a:moveTo>
                  <a:cubicBezTo>
                    <a:pt x="240" y="1"/>
                    <a:pt x="229" y="2"/>
                    <a:pt x="219" y="4"/>
                  </a:cubicBezTo>
                  <a:cubicBezTo>
                    <a:pt x="73" y="33"/>
                    <a:pt x="1" y="251"/>
                    <a:pt x="44" y="499"/>
                  </a:cubicBezTo>
                  <a:cubicBezTo>
                    <a:pt x="86" y="736"/>
                    <a:pt x="222" y="906"/>
                    <a:pt x="362" y="906"/>
                  </a:cubicBezTo>
                  <a:cubicBezTo>
                    <a:pt x="367" y="906"/>
                    <a:pt x="373" y="906"/>
                    <a:pt x="379" y="906"/>
                  </a:cubicBezTo>
                  <a:cubicBezTo>
                    <a:pt x="524" y="877"/>
                    <a:pt x="611" y="658"/>
                    <a:pt x="568" y="397"/>
                  </a:cubicBezTo>
                  <a:cubicBezTo>
                    <a:pt x="527" y="168"/>
                    <a:pt x="387" y="1"/>
                    <a:pt x="251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1715599" y="1895964"/>
              <a:ext cx="109427" cy="51083"/>
            </a:xfrm>
            <a:custGeom>
              <a:avLst/>
              <a:gdLst/>
              <a:ahLst/>
              <a:cxnLst/>
              <a:rect l="l" t="t" r="r" b="b"/>
              <a:pathLst>
                <a:path w="1266" h="591" extrusionOk="0">
                  <a:moveTo>
                    <a:pt x="593" y="1"/>
                  </a:moveTo>
                  <a:cubicBezTo>
                    <a:pt x="355" y="1"/>
                    <a:pt x="133" y="114"/>
                    <a:pt x="1" y="307"/>
                  </a:cubicBezTo>
                  <a:cubicBezTo>
                    <a:pt x="8" y="356"/>
                    <a:pt x="45" y="374"/>
                    <a:pt x="99" y="374"/>
                  </a:cubicBezTo>
                  <a:cubicBezTo>
                    <a:pt x="230" y="374"/>
                    <a:pt x="463" y="269"/>
                    <a:pt x="628" y="269"/>
                  </a:cubicBezTo>
                  <a:cubicBezTo>
                    <a:pt x="653" y="269"/>
                    <a:pt x="677" y="272"/>
                    <a:pt x="698" y="278"/>
                  </a:cubicBezTo>
                  <a:cubicBezTo>
                    <a:pt x="1041" y="357"/>
                    <a:pt x="1121" y="591"/>
                    <a:pt x="1198" y="591"/>
                  </a:cubicBezTo>
                  <a:cubicBezTo>
                    <a:pt x="1206" y="591"/>
                    <a:pt x="1214" y="588"/>
                    <a:pt x="1222" y="583"/>
                  </a:cubicBezTo>
                  <a:cubicBezTo>
                    <a:pt x="1266" y="408"/>
                    <a:pt x="1077" y="88"/>
                    <a:pt x="742" y="16"/>
                  </a:cubicBezTo>
                  <a:cubicBezTo>
                    <a:pt x="692" y="6"/>
                    <a:pt x="642" y="1"/>
                    <a:pt x="593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1545928" y="2288120"/>
              <a:ext cx="150916" cy="94387"/>
            </a:xfrm>
            <a:custGeom>
              <a:avLst/>
              <a:gdLst/>
              <a:ahLst/>
              <a:cxnLst/>
              <a:rect l="l" t="t" r="r" b="b"/>
              <a:pathLst>
                <a:path w="1746" h="1092" extrusionOk="0">
                  <a:moveTo>
                    <a:pt x="15" y="1"/>
                  </a:moveTo>
                  <a:cubicBezTo>
                    <a:pt x="15" y="1"/>
                    <a:pt x="1" y="1091"/>
                    <a:pt x="597" y="1091"/>
                  </a:cubicBezTo>
                  <a:cubicBezTo>
                    <a:pt x="1178" y="1091"/>
                    <a:pt x="1745" y="582"/>
                    <a:pt x="1745" y="582"/>
                  </a:cubicBezTo>
                  <a:cubicBezTo>
                    <a:pt x="1120" y="524"/>
                    <a:pt x="539" y="321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896890" y="2032359"/>
              <a:ext cx="214272" cy="269331"/>
            </a:xfrm>
            <a:custGeom>
              <a:avLst/>
              <a:gdLst/>
              <a:ahLst/>
              <a:cxnLst/>
              <a:rect l="l" t="t" r="r" b="b"/>
              <a:pathLst>
                <a:path w="2479" h="3116" extrusionOk="0">
                  <a:moveTo>
                    <a:pt x="1211" y="0"/>
                  </a:moveTo>
                  <a:cubicBezTo>
                    <a:pt x="652" y="0"/>
                    <a:pt x="115" y="414"/>
                    <a:pt x="65" y="1055"/>
                  </a:cubicBezTo>
                  <a:cubicBezTo>
                    <a:pt x="1" y="1651"/>
                    <a:pt x="387" y="3116"/>
                    <a:pt x="1740" y="3116"/>
                  </a:cubicBezTo>
                  <a:cubicBezTo>
                    <a:pt x="1904" y="3116"/>
                    <a:pt x="2082" y="3094"/>
                    <a:pt x="2275" y="3047"/>
                  </a:cubicBezTo>
                  <a:cubicBezTo>
                    <a:pt x="2275" y="3047"/>
                    <a:pt x="2479" y="764"/>
                    <a:pt x="1970" y="299"/>
                  </a:cubicBezTo>
                  <a:cubicBezTo>
                    <a:pt x="1746" y="93"/>
                    <a:pt x="1476" y="0"/>
                    <a:pt x="1211" y="0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953332" y="2082318"/>
              <a:ext cx="130258" cy="128010"/>
            </a:xfrm>
            <a:custGeom>
              <a:avLst/>
              <a:gdLst/>
              <a:ahLst/>
              <a:cxnLst/>
              <a:rect l="l" t="t" r="r" b="b"/>
              <a:pathLst>
                <a:path w="1507" h="1481" extrusionOk="0">
                  <a:moveTo>
                    <a:pt x="579" y="0"/>
                  </a:moveTo>
                  <a:cubicBezTo>
                    <a:pt x="385" y="0"/>
                    <a:pt x="195" y="81"/>
                    <a:pt x="67" y="230"/>
                  </a:cubicBezTo>
                  <a:cubicBezTo>
                    <a:pt x="0" y="307"/>
                    <a:pt x="60" y="410"/>
                    <a:pt x="137" y="410"/>
                  </a:cubicBezTo>
                  <a:cubicBezTo>
                    <a:pt x="162" y="410"/>
                    <a:pt x="188" y="400"/>
                    <a:pt x="212" y="375"/>
                  </a:cubicBezTo>
                  <a:cubicBezTo>
                    <a:pt x="302" y="265"/>
                    <a:pt x="433" y="210"/>
                    <a:pt x="573" y="210"/>
                  </a:cubicBezTo>
                  <a:cubicBezTo>
                    <a:pt x="636" y="210"/>
                    <a:pt x="701" y="222"/>
                    <a:pt x="765" y="244"/>
                  </a:cubicBezTo>
                  <a:cubicBezTo>
                    <a:pt x="1070" y="390"/>
                    <a:pt x="1288" y="870"/>
                    <a:pt x="1259" y="1364"/>
                  </a:cubicBezTo>
                  <a:cubicBezTo>
                    <a:pt x="1259" y="1422"/>
                    <a:pt x="1288" y="1466"/>
                    <a:pt x="1346" y="1480"/>
                  </a:cubicBezTo>
                  <a:lnTo>
                    <a:pt x="1375" y="1480"/>
                  </a:lnTo>
                  <a:cubicBezTo>
                    <a:pt x="1419" y="1466"/>
                    <a:pt x="1462" y="1422"/>
                    <a:pt x="1462" y="1378"/>
                  </a:cubicBezTo>
                  <a:cubicBezTo>
                    <a:pt x="1506" y="797"/>
                    <a:pt x="1244" y="230"/>
                    <a:pt x="852" y="55"/>
                  </a:cubicBezTo>
                  <a:cubicBezTo>
                    <a:pt x="764" y="18"/>
                    <a:pt x="671" y="0"/>
                    <a:pt x="579" y="0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3006242" y="2817361"/>
              <a:ext cx="962799" cy="365620"/>
            </a:xfrm>
            <a:custGeom>
              <a:avLst/>
              <a:gdLst/>
              <a:ahLst/>
              <a:cxnLst/>
              <a:rect l="l" t="t" r="r" b="b"/>
              <a:pathLst>
                <a:path w="11139" h="4230" extrusionOk="0">
                  <a:moveTo>
                    <a:pt x="6813" y="1"/>
                  </a:moveTo>
                  <a:cubicBezTo>
                    <a:pt x="6554" y="1"/>
                    <a:pt x="6247" y="57"/>
                    <a:pt x="6151" y="72"/>
                  </a:cubicBezTo>
                  <a:cubicBezTo>
                    <a:pt x="5911" y="104"/>
                    <a:pt x="5671" y="121"/>
                    <a:pt x="5432" y="121"/>
                  </a:cubicBezTo>
                  <a:cubicBezTo>
                    <a:pt x="5352" y="121"/>
                    <a:pt x="5272" y="119"/>
                    <a:pt x="5192" y="115"/>
                  </a:cubicBezTo>
                  <a:cubicBezTo>
                    <a:pt x="3607" y="115"/>
                    <a:pt x="2691" y="464"/>
                    <a:pt x="2400" y="610"/>
                  </a:cubicBezTo>
                  <a:cubicBezTo>
                    <a:pt x="859" y="813"/>
                    <a:pt x="350" y="1685"/>
                    <a:pt x="1" y="2660"/>
                  </a:cubicBezTo>
                  <a:lnTo>
                    <a:pt x="3185" y="4230"/>
                  </a:lnTo>
                  <a:cubicBezTo>
                    <a:pt x="3243" y="3837"/>
                    <a:pt x="3520" y="3169"/>
                    <a:pt x="3912" y="2936"/>
                  </a:cubicBezTo>
                  <a:cubicBezTo>
                    <a:pt x="4188" y="2761"/>
                    <a:pt x="4668" y="2776"/>
                    <a:pt x="4988" y="2747"/>
                  </a:cubicBezTo>
                  <a:cubicBezTo>
                    <a:pt x="6006" y="2660"/>
                    <a:pt x="7009" y="2572"/>
                    <a:pt x="8027" y="2514"/>
                  </a:cubicBezTo>
                  <a:cubicBezTo>
                    <a:pt x="8797" y="2514"/>
                    <a:pt x="9568" y="2398"/>
                    <a:pt x="10310" y="2209"/>
                  </a:cubicBezTo>
                  <a:cubicBezTo>
                    <a:pt x="10324" y="2122"/>
                    <a:pt x="10324" y="2034"/>
                    <a:pt x="10324" y="1947"/>
                  </a:cubicBezTo>
                  <a:cubicBezTo>
                    <a:pt x="10789" y="1933"/>
                    <a:pt x="11138" y="1555"/>
                    <a:pt x="10673" y="1177"/>
                  </a:cubicBezTo>
                  <a:cubicBezTo>
                    <a:pt x="10602" y="1125"/>
                    <a:pt x="10494" y="1111"/>
                    <a:pt x="10395" y="1111"/>
                  </a:cubicBezTo>
                  <a:cubicBezTo>
                    <a:pt x="10272" y="1111"/>
                    <a:pt x="10164" y="1133"/>
                    <a:pt x="10164" y="1133"/>
                  </a:cubicBezTo>
                  <a:cubicBezTo>
                    <a:pt x="10052" y="734"/>
                    <a:pt x="9600" y="666"/>
                    <a:pt x="9246" y="666"/>
                  </a:cubicBezTo>
                  <a:cubicBezTo>
                    <a:pt x="9098" y="666"/>
                    <a:pt x="8966" y="678"/>
                    <a:pt x="8885" y="682"/>
                  </a:cubicBezTo>
                  <a:cubicBezTo>
                    <a:pt x="8056" y="726"/>
                    <a:pt x="7213" y="799"/>
                    <a:pt x="6369" y="799"/>
                  </a:cubicBezTo>
                  <a:cubicBezTo>
                    <a:pt x="6602" y="755"/>
                    <a:pt x="7082" y="551"/>
                    <a:pt x="7198" y="246"/>
                  </a:cubicBezTo>
                  <a:cubicBezTo>
                    <a:pt x="7270" y="53"/>
                    <a:pt x="7064" y="1"/>
                    <a:pt x="6813" y="1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3536605" y="2912698"/>
              <a:ext cx="348247" cy="3890"/>
            </a:xfrm>
            <a:custGeom>
              <a:avLst/>
              <a:gdLst/>
              <a:ahLst/>
              <a:cxnLst/>
              <a:rect l="l" t="t" r="r" b="b"/>
              <a:pathLst>
                <a:path w="4029" h="45" fill="none" extrusionOk="0">
                  <a:moveTo>
                    <a:pt x="4028" y="30"/>
                  </a:moveTo>
                  <a:cubicBezTo>
                    <a:pt x="3708" y="15"/>
                    <a:pt x="2923" y="1"/>
                    <a:pt x="1789" y="45"/>
                  </a:cubicBezTo>
                  <a:cubicBezTo>
                    <a:pt x="1556" y="45"/>
                    <a:pt x="233" y="15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3529085" y="2974326"/>
              <a:ext cx="238820" cy="54108"/>
            </a:xfrm>
            <a:custGeom>
              <a:avLst/>
              <a:gdLst/>
              <a:ahLst/>
              <a:cxnLst/>
              <a:rect l="l" t="t" r="r" b="b"/>
              <a:pathLst>
                <a:path w="2763" h="626" fill="none" extrusionOk="0">
                  <a:moveTo>
                    <a:pt x="0" y="0"/>
                  </a:moveTo>
                  <a:cubicBezTo>
                    <a:pt x="640" y="0"/>
                    <a:pt x="727" y="59"/>
                    <a:pt x="1164" y="59"/>
                  </a:cubicBezTo>
                  <a:cubicBezTo>
                    <a:pt x="1454" y="59"/>
                    <a:pt x="1760" y="59"/>
                    <a:pt x="2051" y="73"/>
                  </a:cubicBezTo>
                  <a:cubicBezTo>
                    <a:pt x="2240" y="73"/>
                    <a:pt x="2487" y="59"/>
                    <a:pt x="2618" y="204"/>
                  </a:cubicBezTo>
                  <a:cubicBezTo>
                    <a:pt x="2734" y="320"/>
                    <a:pt x="2763" y="509"/>
                    <a:pt x="2647" y="62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3531592" y="2939147"/>
              <a:ext cx="367089" cy="47799"/>
            </a:xfrm>
            <a:custGeom>
              <a:avLst/>
              <a:gdLst/>
              <a:ahLst/>
              <a:cxnLst/>
              <a:rect l="l" t="t" r="r" b="b"/>
              <a:pathLst>
                <a:path w="4247" h="553" fill="none" extrusionOk="0">
                  <a:moveTo>
                    <a:pt x="4246" y="553"/>
                  </a:moveTo>
                  <a:cubicBezTo>
                    <a:pt x="4246" y="480"/>
                    <a:pt x="4232" y="422"/>
                    <a:pt x="4217" y="364"/>
                  </a:cubicBezTo>
                  <a:cubicBezTo>
                    <a:pt x="4086" y="131"/>
                    <a:pt x="3737" y="146"/>
                    <a:pt x="3534" y="131"/>
                  </a:cubicBezTo>
                  <a:cubicBezTo>
                    <a:pt x="2632" y="102"/>
                    <a:pt x="2167" y="117"/>
                    <a:pt x="1280" y="117"/>
                  </a:cubicBezTo>
                  <a:cubicBezTo>
                    <a:pt x="844" y="102"/>
                    <a:pt x="422" y="73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3399606" y="2876309"/>
              <a:ext cx="157225" cy="10113"/>
            </a:xfrm>
            <a:custGeom>
              <a:avLst/>
              <a:gdLst/>
              <a:ahLst/>
              <a:cxnLst/>
              <a:rect l="l" t="t" r="r" b="b"/>
              <a:pathLst>
                <a:path w="1819" h="117" fill="none" extrusionOk="0">
                  <a:moveTo>
                    <a:pt x="1818" y="117"/>
                  </a:moveTo>
                  <a:cubicBezTo>
                    <a:pt x="1702" y="117"/>
                    <a:pt x="1571" y="117"/>
                    <a:pt x="1455" y="102"/>
                  </a:cubicBezTo>
                  <a:cubicBezTo>
                    <a:pt x="1266" y="102"/>
                    <a:pt x="626" y="44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339126" y="2864986"/>
              <a:ext cx="1034368" cy="2277303"/>
            </a:xfrm>
            <a:custGeom>
              <a:avLst/>
              <a:gdLst/>
              <a:ahLst/>
              <a:cxnLst/>
              <a:rect l="l" t="t" r="r" b="b"/>
              <a:pathLst>
                <a:path w="11967" h="26347" extrusionOk="0">
                  <a:moveTo>
                    <a:pt x="11879" y="0"/>
                  </a:moveTo>
                  <a:cubicBezTo>
                    <a:pt x="5976" y="1789"/>
                    <a:pt x="2196" y="15311"/>
                    <a:pt x="2196" y="15311"/>
                  </a:cubicBezTo>
                  <a:lnTo>
                    <a:pt x="0" y="26346"/>
                  </a:lnTo>
                  <a:lnTo>
                    <a:pt x="5525" y="26346"/>
                  </a:lnTo>
                  <a:cubicBezTo>
                    <a:pt x="5525" y="26346"/>
                    <a:pt x="7415" y="17666"/>
                    <a:pt x="7793" y="16503"/>
                  </a:cubicBezTo>
                  <a:cubicBezTo>
                    <a:pt x="8171" y="15340"/>
                    <a:pt x="11966" y="8026"/>
                    <a:pt x="11966" y="8026"/>
                  </a:cubicBezTo>
                  <a:lnTo>
                    <a:pt x="11879" y="0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1934866" y="2849626"/>
              <a:ext cx="1411397" cy="1472593"/>
            </a:xfrm>
            <a:custGeom>
              <a:avLst/>
              <a:gdLst/>
              <a:ahLst/>
              <a:cxnLst/>
              <a:rect l="l" t="t" r="r" b="b"/>
              <a:pathLst>
                <a:path w="16329" h="17037" extrusionOk="0">
                  <a:moveTo>
                    <a:pt x="1" y="1"/>
                  </a:moveTo>
                  <a:lnTo>
                    <a:pt x="1" y="8128"/>
                  </a:lnTo>
                  <a:cubicBezTo>
                    <a:pt x="1" y="8128"/>
                    <a:pt x="3916" y="17036"/>
                    <a:pt x="8270" y="17036"/>
                  </a:cubicBezTo>
                  <a:cubicBezTo>
                    <a:pt x="8527" y="17036"/>
                    <a:pt x="8785" y="17005"/>
                    <a:pt x="9044" y="16940"/>
                  </a:cubicBezTo>
                  <a:cubicBezTo>
                    <a:pt x="13450" y="15849"/>
                    <a:pt x="16329" y="3432"/>
                    <a:pt x="16329" y="3432"/>
                  </a:cubicBezTo>
                  <a:lnTo>
                    <a:pt x="12229" y="2007"/>
                  </a:lnTo>
                  <a:cubicBezTo>
                    <a:pt x="11313" y="4174"/>
                    <a:pt x="8521" y="10353"/>
                    <a:pt x="8521" y="10353"/>
                  </a:cubicBezTo>
                  <a:cubicBezTo>
                    <a:pt x="8521" y="10353"/>
                    <a:pt x="4624" y="844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-107320" y="2826004"/>
              <a:ext cx="2761166" cy="2301159"/>
            </a:xfrm>
            <a:custGeom>
              <a:avLst/>
              <a:gdLst/>
              <a:ahLst/>
              <a:cxnLst/>
              <a:rect l="l" t="t" r="r" b="b"/>
              <a:pathLst>
                <a:path w="31945" h="26623" extrusionOk="0">
                  <a:moveTo>
                    <a:pt x="13144" y="1"/>
                  </a:moveTo>
                  <a:lnTo>
                    <a:pt x="9204" y="262"/>
                  </a:lnTo>
                  <a:cubicBezTo>
                    <a:pt x="4551" y="1687"/>
                    <a:pt x="1207" y="10411"/>
                    <a:pt x="0" y="14017"/>
                  </a:cubicBezTo>
                  <a:cubicBezTo>
                    <a:pt x="1658" y="16780"/>
                    <a:pt x="5118" y="16780"/>
                    <a:pt x="5118" y="16780"/>
                  </a:cubicBezTo>
                  <a:cubicBezTo>
                    <a:pt x="5293" y="16213"/>
                    <a:pt x="6267" y="14250"/>
                    <a:pt x="7212" y="12359"/>
                  </a:cubicBezTo>
                  <a:lnTo>
                    <a:pt x="7212" y="12359"/>
                  </a:lnTo>
                  <a:lnTo>
                    <a:pt x="5555" y="26623"/>
                  </a:lnTo>
                  <a:lnTo>
                    <a:pt x="26448" y="26623"/>
                  </a:lnTo>
                  <a:lnTo>
                    <a:pt x="26128" y="12767"/>
                  </a:lnTo>
                  <a:lnTo>
                    <a:pt x="26128" y="12767"/>
                  </a:lnTo>
                  <a:cubicBezTo>
                    <a:pt x="26841" y="13843"/>
                    <a:pt x="27699" y="14817"/>
                    <a:pt x="28673" y="15675"/>
                  </a:cubicBezTo>
                  <a:cubicBezTo>
                    <a:pt x="28673" y="15675"/>
                    <a:pt x="31203" y="13915"/>
                    <a:pt x="31944" y="10208"/>
                  </a:cubicBezTo>
                  <a:cubicBezTo>
                    <a:pt x="31421" y="8972"/>
                    <a:pt x="27771" y="786"/>
                    <a:pt x="2351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599641" y="4556518"/>
              <a:ext cx="1564733" cy="585770"/>
            </a:xfrm>
            <a:custGeom>
              <a:avLst/>
              <a:gdLst/>
              <a:ahLst/>
              <a:cxnLst/>
              <a:rect l="l" t="t" r="r" b="b"/>
              <a:pathLst>
                <a:path w="18103" h="6777" extrusionOk="0">
                  <a:moveTo>
                    <a:pt x="4551" y="1"/>
                  </a:moveTo>
                  <a:cubicBezTo>
                    <a:pt x="4493" y="1193"/>
                    <a:pt x="3984" y="2327"/>
                    <a:pt x="3155" y="3185"/>
                  </a:cubicBezTo>
                  <a:cubicBezTo>
                    <a:pt x="2254" y="4116"/>
                    <a:pt x="306" y="4494"/>
                    <a:pt x="306" y="4494"/>
                  </a:cubicBezTo>
                  <a:lnTo>
                    <a:pt x="0" y="6776"/>
                  </a:lnTo>
                  <a:lnTo>
                    <a:pt x="18102" y="6776"/>
                  </a:lnTo>
                  <a:lnTo>
                    <a:pt x="18015" y="4610"/>
                  </a:lnTo>
                  <a:cubicBezTo>
                    <a:pt x="18015" y="4610"/>
                    <a:pt x="16605" y="4014"/>
                    <a:pt x="15718" y="2894"/>
                  </a:cubicBezTo>
                  <a:cubicBezTo>
                    <a:pt x="14787" y="1717"/>
                    <a:pt x="14947" y="1"/>
                    <a:pt x="14947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1010552" y="2842340"/>
              <a:ext cx="610923" cy="390946"/>
            </a:xfrm>
            <a:custGeom>
              <a:avLst/>
              <a:gdLst/>
              <a:ahLst/>
              <a:cxnLst/>
              <a:rect l="l" t="t" r="r" b="b"/>
              <a:pathLst>
                <a:path w="7068" h="4523" extrusionOk="0">
                  <a:moveTo>
                    <a:pt x="1" y="1"/>
                  </a:moveTo>
                  <a:cubicBezTo>
                    <a:pt x="1" y="1"/>
                    <a:pt x="321" y="4523"/>
                    <a:pt x="4464" y="4523"/>
                  </a:cubicBezTo>
                  <a:cubicBezTo>
                    <a:pt x="6442" y="4523"/>
                    <a:pt x="7067" y="2996"/>
                    <a:pt x="7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010550" y="2822949"/>
              <a:ext cx="610923" cy="269346"/>
            </a:xfrm>
            <a:custGeom>
              <a:avLst/>
              <a:gdLst/>
              <a:ahLst/>
              <a:cxnLst/>
              <a:rect l="l" t="t" r="r" b="b"/>
              <a:pathLst>
                <a:path w="7068" h="2892" extrusionOk="0">
                  <a:moveTo>
                    <a:pt x="1" y="1"/>
                  </a:moveTo>
                  <a:cubicBezTo>
                    <a:pt x="654" y="2029"/>
                    <a:pt x="2245" y="2891"/>
                    <a:pt x="3752" y="2891"/>
                  </a:cubicBezTo>
                  <a:cubicBezTo>
                    <a:pt x="5463" y="2891"/>
                    <a:pt x="7067" y="1779"/>
                    <a:pt x="7067" y="1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519170" y="3401574"/>
              <a:ext cx="27746" cy="486456"/>
            </a:xfrm>
            <a:custGeom>
              <a:avLst/>
              <a:gdLst/>
              <a:ahLst/>
              <a:cxnLst/>
              <a:rect l="l" t="t" r="r" b="b"/>
              <a:pathLst>
                <a:path w="321" h="5628" fill="none" extrusionOk="0">
                  <a:moveTo>
                    <a:pt x="1" y="5628"/>
                  </a:moveTo>
                  <a:cubicBezTo>
                    <a:pt x="117" y="3141"/>
                    <a:pt x="321" y="1"/>
                    <a:pt x="321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2124003" y="3379015"/>
              <a:ext cx="22732" cy="534168"/>
            </a:xfrm>
            <a:custGeom>
              <a:avLst/>
              <a:gdLst/>
              <a:ahLst/>
              <a:cxnLst/>
              <a:rect l="l" t="t" r="r" b="b"/>
              <a:pathLst>
                <a:path w="263" h="6180" fill="none" extrusionOk="0">
                  <a:moveTo>
                    <a:pt x="263" y="6180"/>
                  </a:moveTo>
                  <a:cubicBezTo>
                    <a:pt x="263" y="3402"/>
                    <a:pt x="1" y="0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1396396" y="3233199"/>
              <a:ext cx="109427" cy="1893964"/>
            </a:xfrm>
            <a:custGeom>
              <a:avLst/>
              <a:gdLst/>
              <a:ahLst/>
              <a:cxnLst/>
              <a:rect l="l" t="t" r="r" b="b"/>
              <a:pathLst>
                <a:path w="1266" h="21912" fill="none" extrusionOk="0">
                  <a:moveTo>
                    <a:pt x="0" y="1"/>
                  </a:moveTo>
                  <a:cubicBezTo>
                    <a:pt x="1265" y="8216"/>
                    <a:pt x="655" y="21912"/>
                    <a:pt x="655" y="21912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2571476" y="3737115"/>
              <a:ext cx="87991" cy="362076"/>
            </a:xfrm>
            <a:custGeom>
              <a:avLst/>
              <a:gdLst/>
              <a:ahLst/>
              <a:cxnLst/>
              <a:rect l="l" t="t" r="r" b="b"/>
              <a:pathLst>
                <a:path w="1018" h="4189" fill="none" extrusionOk="0">
                  <a:moveTo>
                    <a:pt x="1018" y="1"/>
                  </a:moveTo>
                  <a:cubicBezTo>
                    <a:pt x="276" y="1818"/>
                    <a:pt x="0" y="4188"/>
                    <a:pt x="0" y="4188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395100" y="2782009"/>
              <a:ext cx="423618" cy="620949"/>
            </a:xfrm>
            <a:custGeom>
              <a:avLst/>
              <a:gdLst/>
              <a:ahLst/>
              <a:cxnLst/>
              <a:rect l="l" t="t" r="r" b="b"/>
              <a:pathLst>
                <a:path w="4901" h="7184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2385" y="3025"/>
                    <a:pt x="59" y="4319"/>
                    <a:pt x="30" y="5221"/>
                  </a:cubicBezTo>
                  <a:cubicBezTo>
                    <a:pt x="1" y="6122"/>
                    <a:pt x="1339" y="7183"/>
                    <a:pt x="1339" y="7183"/>
                  </a:cubicBezTo>
                  <a:cubicBezTo>
                    <a:pt x="4901" y="4130"/>
                    <a:pt x="3520" y="364"/>
                    <a:pt x="2022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842177" y="2782009"/>
              <a:ext cx="558111" cy="620949"/>
            </a:xfrm>
            <a:custGeom>
              <a:avLst/>
              <a:gdLst/>
              <a:ahLst/>
              <a:cxnLst/>
              <a:rect l="l" t="t" r="r" b="b"/>
              <a:pathLst>
                <a:path w="6457" h="7184" extrusionOk="0">
                  <a:moveTo>
                    <a:pt x="2356" y="1"/>
                  </a:moveTo>
                  <a:lnTo>
                    <a:pt x="2356" y="1"/>
                  </a:lnTo>
                  <a:cubicBezTo>
                    <a:pt x="858" y="364"/>
                    <a:pt x="0" y="3839"/>
                    <a:pt x="5118" y="7183"/>
                  </a:cubicBezTo>
                  <a:cubicBezTo>
                    <a:pt x="5118" y="7183"/>
                    <a:pt x="6456" y="6122"/>
                    <a:pt x="6427" y="5221"/>
                  </a:cubicBezTo>
                  <a:cubicBezTo>
                    <a:pt x="6383" y="4319"/>
                    <a:pt x="2196" y="3214"/>
                    <a:pt x="2356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3183520" y="1514008"/>
              <a:ext cx="580670" cy="1177590"/>
            </a:xfrm>
            <a:custGeom>
              <a:avLst/>
              <a:gdLst/>
              <a:ahLst/>
              <a:cxnLst/>
              <a:rect l="l" t="t" r="r" b="b"/>
              <a:pathLst>
                <a:path w="6718" h="13624" extrusionOk="0">
                  <a:moveTo>
                    <a:pt x="858" y="0"/>
                  </a:moveTo>
                  <a:cubicBezTo>
                    <a:pt x="393" y="0"/>
                    <a:pt x="0" y="378"/>
                    <a:pt x="0" y="858"/>
                  </a:cubicBezTo>
                  <a:lnTo>
                    <a:pt x="0" y="12766"/>
                  </a:lnTo>
                  <a:cubicBezTo>
                    <a:pt x="0" y="13246"/>
                    <a:pt x="393" y="13624"/>
                    <a:pt x="858" y="13624"/>
                  </a:cubicBezTo>
                  <a:lnTo>
                    <a:pt x="5860" y="13624"/>
                  </a:lnTo>
                  <a:cubicBezTo>
                    <a:pt x="6339" y="13624"/>
                    <a:pt x="6717" y="13246"/>
                    <a:pt x="6717" y="12766"/>
                  </a:cubicBezTo>
                  <a:lnTo>
                    <a:pt x="6717" y="858"/>
                  </a:lnTo>
                  <a:cubicBezTo>
                    <a:pt x="6717" y="378"/>
                    <a:pt x="6339" y="0"/>
                    <a:pt x="586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466247" y="1522738"/>
              <a:ext cx="25239" cy="19016"/>
            </a:xfrm>
            <a:custGeom>
              <a:avLst/>
              <a:gdLst/>
              <a:ahLst/>
              <a:cxnLst/>
              <a:rect l="l" t="t" r="r" b="b"/>
              <a:pathLst>
                <a:path w="292" h="220" extrusionOk="0">
                  <a:moveTo>
                    <a:pt x="117" y="1"/>
                  </a:moveTo>
                  <a:cubicBezTo>
                    <a:pt x="59" y="1"/>
                    <a:pt x="0" y="45"/>
                    <a:pt x="0" y="103"/>
                  </a:cubicBezTo>
                  <a:cubicBezTo>
                    <a:pt x="0" y="175"/>
                    <a:pt x="59" y="219"/>
                    <a:pt x="117" y="219"/>
                  </a:cubicBezTo>
                  <a:lnTo>
                    <a:pt x="175" y="219"/>
                  </a:lnTo>
                  <a:cubicBezTo>
                    <a:pt x="233" y="219"/>
                    <a:pt x="291" y="175"/>
                    <a:pt x="291" y="103"/>
                  </a:cubicBezTo>
                  <a:cubicBezTo>
                    <a:pt x="291" y="45"/>
                    <a:pt x="233" y="1"/>
                    <a:pt x="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6">
            <a:extLst>
              <a:ext uri="{FF2B5EF4-FFF2-40B4-BE49-F238E27FC236}">
                <a16:creationId xmlns:a16="http://schemas.microsoft.com/office/drawing/2014/main" id="{FD61767E-98EC-28A2-3D2E-B4EC4F46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24" y="4489742"/>
            <a:ext cx="1741475" cy="5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B2A19-8765-528D-7630-51C402FF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46" y="1551695"/>
            <a:ext cx="571856" cy="112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Cronologie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39" name="Google Shape;1539;p52"/>
          <p:cNvSpPr txBox="1"/>
          <p:nvPr/>
        </p:nvSpPr>
        <p:spPr>
          <a:xfrm>
            <a:off x="824100" y="1873324"/>
            <a:ext cx="1479829" cy="858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Intrarea în vigoare a eIDAS2</a:t>
            </a:r>
            <a:endParaRPr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0" name="Google Shape;1540;p52"/>
          <p:cNvSpPr txBox="1"/>
          <p:nvPr/>
        </p:nvSpPr>
        <p:spPr>
          <a:xfrm>
            <a:off x="824100" y="1398725"/>
            <a:ext cx="1479829" cy="4745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Mai 2024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1" name="Google Shape;1541;p52"/>
          <p:cNvSpPr txBox="1"/>
          <p:nvPr/>
        </p:nvSpPr>
        <p:spPr>
          <a:xfrm>
            <a:off x="2707836" y="1868156"/>
            <a:ext cx="1568004" cy="875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S-a deschis un nou apel pentru LSP (Large Scale Pilot) 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2" name="Google Shape;1542;p52"/>
          <p:cNvSpPr txBox="1"/>
          <p:nvPr/>
        </p:nvSpPr>
        <p:spPr>
          <a:xfrm>
            <a:off x="2707835" y="1387051"/>
            <a:ext cx="1570057" cy="47459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Iulie 2024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3" name="Google Shape;1543;p52"/>
          <p:cNvSpPr txBox="1"/>
          <p:nvPr/>
        </p:nvSpPr>
        <p:spPr>
          <a:xfrm>
            <a:off x="6609791" y="1849975"/>
            <a:ext cx="1514774" cy="85908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Al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doilea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lot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ac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iuni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reglementare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4" name="Google Shape;1544;p52"/>
          <p:cNvSpPr txBox="1"/>
          <p:nvPr/>
        </p:nvSpPr>
        <p:spPr>
          <a:xfrm>
            <a:off x="6603598" y="1387051"/>
            <a:ext cx="1514774" cy="4629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Martie 2025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5" name="Google Shape;1545;p52"/>
          <p:cNvSpPr txBox="1"/>
          <p:nvPr/>
        </p:nvSpPr>
        <p:spPr>
          <a:xfrm>
            <a:off x="824100" y="3633033"/>
            <a:ext cx="1479131" cy="858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Al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treilea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lot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ac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iuni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reglementare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6" name="Google Shape;1546;p52"/>
          <p:cNvSpPr txBox="1"/>
          <p:nvPr/>
        </p:nvSpPr>
        <p:spPr>
          <a:xfrm>
            <a:off x="824100" y="3154971"/>
            <a:ext cx="1479829" cy="474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Mai 2025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7" name="Google Shape;1547;p52"/>
          <p:cNvSpPr txBox="1"/>
          <p:nvPr/>
        </p:nvSpPr>
        <p:spPr>
          <a:xfrm>
            <a:off x="2812069" y="3623576"/>
            <a:ext cx="1479131" cy="115461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LSP-urile actuale se închid, noi LSP-uri demarează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8" name="Google Shape;1548;p52"/>
          <p:cNvSpPr txBox="1"/>
          <p:nvPr/>
        </p:nvSpPr>
        <p:spPr>
          <a:xfrm>
            <a:off x="2812069" y="3148976"/>
            <a:ext cx="1479829" cy="474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2H 2025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49" name="Google Shape;1549;p52"/>
          <p:cNvSpPr txBox="1"/>
          <p:nvPr/>
        </p:nvSpPr>
        <p:spPr>
          <a:xfrm>
            <a:off x="4673520" y="3617004"/>
            <a:ext cx="1563009" cy="12281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Statele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membre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trebuie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să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furnizeze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cel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puțin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un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portofel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EUDI (Europa de Est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primi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1 an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în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plus)</a:t>
            </a:r>
            <a:endParaRPr sz="1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50" name="Google Shape;1550;p52"/>
          <p:cNvSpPr txBox="1"/>
          <p:nvPr/>
        </p:nvSpPr>
        <p:spPr>
          <a:xfrm>
            <a:off x="4672822" y="3135633"/>
            <a:ext cx="1563009" cy="474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Dec. 2026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cxnSp>
        <p:nvCxnSpPr>
          <p:cNvPr id="1553" name="Google Shape;1553;p52"/>
          <p:cNvCxnSpPr>
            <a:cxnSpLocks/>
            <a:stCxn id="1543" idx="2"/>
            <a:endCxn id="1546" idx="0"/>
          </p:cNvCxnSpPr>
          <p:nvPr/>
        </p:nvCxnSpPr>
        <p:spPr>
          <a:xfrm rot="5400000">
            <a:off x="4242640" y="30433"/>
            <a:ext cx="445914" cy="580316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4" name="Google Shape;1554;p52"/>
          <p:cNvCxnSpPr>
            <a:cxnSpLocks/>
          </p:cNvCxnSpPr>
          <p:nvPr/>
        </p:nvCxnSpPr>
        <p:spPr>
          <a:xfrm>
            <a:off x="2325998" y="4079066"/>
            <a:ext cx="396000" cy="6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5" name="Google Shape;1555;p52"/>
          <p:cNvCxnSpPr>
            <a:cxnSpLocks/>
          </p:cNvCxnSpPr>
          <p:nvPr/>
        </p:nvCxnSpPr>
        <p:spPr>
          <a:xfrm>
            <a:off x="4275839" y="4062333"/>
            <a:ext cx="417143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544;p52">
            <a:extLst>
              <a:ext uri="{FF2B5EF4-FFF2-40B4-BE49-F238E27FC236}">
                <a16:creationId xmlns:a16="http://schemas.microsoft.com/office/drawing/2014/main" id="{190B867F-918D-A26D-2A5C-F86FA84D8625}"/>
              </a:ext>
            </a:extLst>
          </p:cNvPr>
          <p:cNvSpPr txBox="1"/>
          <p:nvPr/>
        </p:nvSpPr>
        <p:spPr>
          <a:xfrm>
            <a:off x="4695033" y="1401669"/>
            <a:ext cx="1522036" cy="4629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Noi.2024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3" name="Google Shape;1543;p52">
            <a:extLst>
              <a:ext uri="{FF2B5EF4-FFF2-40B4-BE49-F238E27FC236}">
                <a16:creationId xmlns:a16="http://schemas.microsoft.com/office/drawing/2014/main" id="{AED64A21-49DD-1065-1704-B2F67C27306B}"/>
              </a:ext>
            </a:extLst>
          </p:cNvPr>
          <p:cNvSpPr txBox="1"/>
          <p:nvPr/>
        </p:nvSpPr>
        <p:spPr>
          <a:xfrm>
            <a:off x="4692982" y="1868156"/>
            <a:ext cx="1524087" cy="87058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Primul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lot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ac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iuni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reglementare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cxnSp>
        <p:nvCxnSpPr>
          <p:cNvPr id="15" name="Google Shape;1555;p52">
            <a:extLst>
              <a:ext uri="{FF2B5EF4-FFF2-40B4-BE49-F238E27FC236}">
                <a16:creationId xmlns:a16="http://schemas.microsoft.com/office/drawing/2014/main" id="{E039D3E3-594B-C9E9-0677-C5DE4A191645}"/>
              </a:ext>
            </a:extLst>
          </p:cNvPr>
          <p:cNvCxnSpPr>
            <a:cxnSpLocks/>
          </p:cNvCxnSpPr>
          <p:nvPr/>
        </p:nvCxnSpPr>
        <p:spPr>
          <a:xfrm>
            <a:off x="4296982" y="2253196"/>
            <a:ext cx="396000" cy="6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555;p52">
            <a:extLst>
              <a:ext uri="{FF2B5EF4-FFF2-40B4-BE49-F238E27FC236}">
                <a16:creationId xmlns:a16="http://schemas.microsoft.com/office/drawing/2014/main" id="{2527CC77-57C6-5883-3102-F69290F5BF7C}"/>
              </a:ext>
            </a:extLst>
          </p:cNvPr>
          <p:cNvCxnSpPr>
            <a:cxnSpLocks/>
          </p:cNvCxnSpPr>
          <p:nvPr/>
        </p:nvCxnSpPr>
        <p:spPr>
          <a:xfrm>
            <a:off x="6200339" y="2253196"/>
            <a:ext cx="396000" cy="6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554;p52">
            <a:extLst>
              <a:ext uri="{FF2B5EF4-FFF2-40B4-BE49-F238E27FC236}">
                <a16:creationId xmlns:a16="http://schemas.microsoft.com/office/drawing/2014/main" id="{25533499-D315-3D1F-DADA-1D199342DC9D}"/>
              </a:ext>
            </a:extLst>
          </p:cNvPr>
          <p:cNvCxnSpPr>
            <a:cxnSpLocks/>
          </p:cNvCxnSpPr>
          <p:nvPr/>
        </p:nvCxnSpPr>
        <p:spPr>
          <a:xfrm>
            <a:off x="2331940" y="2246424"/>
            <a:ext cx="396000" cy="6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1550;p52">
            <a:extLst>
              <a:ext uri="{FF2B5EF4-FFF2-40B4-BE49-F238E27FC236}">
                <a16:creationId xmlns:a16="http://schemas.microsoft.com/office/drawing/2014/main" id="{38076CDD-222D-37A3-D674-D52B79A2FB03}"/>
              </a:ext>
            </a:extLst>
          </p:cNvPr>
          <p:cNvSpPr txBox="1"/>
          <p:nvPr/>
        </p:nvSpPr>
        <p:spPr>
          <a:xfrm>
            <a:off x="6603598" y="3148976"/>
            <a:ext cx="1471963" cy="474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Dec. 2027</a:t>
            </a: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20" name="Google Shape;1549;p52">
            <a:extLst>
              <a:ext uri="{FF2B5EF4-FFF2-40B4-BE49-F238E27FC236}">
                <a16:creationId xmlns:a16="http://schemas.microsoft.com/office/drawing/2014/main" id="{7D3AE7BB-D4DD-D2F4-4A44-576506AB1091}"/>
              </a:ext>
            </a:extLst>
          </p:cNvPr>
          <p:cNvSpPr txBox="1"/>
          <p:nvPr/>
        </p:nvSpPr>
        <p:spPr>
          <a:xfrm>
            <a:off x="6609790" y="3623576"/>
            <a:ext cx="1479131" cy="131829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Industriile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reglementate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trebuie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accepte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portofelele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EUDI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cxnSp>
        <p:nvCxnSpPr>
          <p:cNvPr id="21" name="Google Shape;1555;p52">
            <a:extLst>
              <a:ext uri="{FF2B5EF4-FFF2-40B4-BE49-F238E27FC236}">
                <a16:creationId xmlns:a16="http://schemas.microsoft.com/office/drawing/2014/main" id="{43A42FD9-D2D3-70D8-9F19-50FACE3C5E5A}"/>
              </a:ext>
            </a:extLst>
          </p:cNvPr>
          <p:cNvCxnSpPr>
            <a:cxnSpLocks/>
          </p:cNvCxnSpPr>
          <p:nvPr/>
        </p:nvCxnSpPr>
        <p:spPr>
          <a:xfrm>
            <a:off x="6206531" y="4079666"/>
            <a:ext cx="396000" cy="6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F27C63D0-C7DA-1F56-F165-064F4722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61" y="118719"/>
            <a:ext cx="1743607" cy="5669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4"/>
          <p:cNvSpPr txBox="1">
            <a:spLocks noGrp="1"/>
          </p:cNvSpPr>
          <p:nvPr>
            <p:ph type="title"/>
          </p:nvPr>
        </p:nvSpPr>
        <p:spPr>
          <a:xfrm>
            <a:off x="2099516" y="412844"/>
            <a:ext cx="56991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 ce ne-am concentrat 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â</a:t>
            </a:r>
            <a:r>
              <a:rPr lang="en" sz="2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</a:t>
            </a:r>
            <a:r>
              <a:rPr lang="en" sz="2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" sz="2800" dirty="0">
                <a:solidFill>
                  <a:srgbClr val="C00000"/>
                </a:solidFill>
                <a:latin typeface="Corbel" panose="020B0503020204020204" pitchFamily="34" charset="0"/>
              </a:rPr>
              <a:t>acum</a:t>
            </a:r>
            <a:endParaRPr sz="2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36" name="Google Shape;936;p34"/>
          <p:cNvSpPr txBox="1">
            <a:spLocks noGrp="1"/>
          </p:cNvSpPr>
          <p:nvPr>
            <p:ph type="subTitle" idx="3"/>
          </p:nvPr>
        </p:nvSpPr>
        <p:spPr>
          <a:xfrm>
            <a:off x="891326" y="3395297"/>
            <a:ext cx="3407229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 B2B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piață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uriașă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cazurile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utilizare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implică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accesul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date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partajarea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datelor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Guvernele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nu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înțeleg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/nu au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legislatia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încă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definită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organizațională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sz="1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38" name="Google Shape;938;p34"/>
          <p:cNvSpPr txBox="1">
            <a:spLocks noGrp="1"/>
          </p:cNvSpPr>
          <p:nvPr>
            <p:ph type="subTitle" idx="2"/>
          </p:nvPr>
        </p:nvSpPr>
        <p:spPr>
          <a:xfrm>
            <a:off x="4836744" y="1348436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Controlul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guvernamental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frontieră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ecosistem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închis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Partajarea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datelor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fără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greșeli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scriere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(auto-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completare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primul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obiectiv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39" name="Google Shape;939;p34"/>
          <p:cNvSpPr txBox="1">
            <a:spLocks noGrp="1"/>
          </p:cNvSpPr>
          <p:nvPr>
            <p:ph type="subTitle" idx="4"/>
          </p:nvPr>
        </p:nvSpPr>
        <p:spPr>
          <a:xfrm>
            <a:off x="4845447" y="3159274"/>
            <a:ext cx="3082681" cy="55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Reglementări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punerea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funcțiune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PID (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permis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conducere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(mdl)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surse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date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guvernamentale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40" name="Google Shape;940;p34"/>
          <p:cNvSpPr txBox="1">
            <a:spLocks noGrp="1"/>
          </p:cNvSpPr>
          <p:nvPr>
            <p:ph type="title" idx="5"/>
          </p:nvPr>
        </p:nvSpPr>
        <p:spPr>
          <a:xfrm>
            <a:off x="891326" y="908028"/>
            <a:ext cx="1492998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C00000"/>
                </a:solidFill>
                <a:latin typeface="Corbel" panose="020B0503020204020204" pitchFamily="34" charset="0"/>
              </a:rPr>
              <a:t>Plăți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41" name="Google Shape;941;p34"/>
          <p:cNvSpPr txBox="1">
            <a:spLocks noGrp="1"/>
          </p:cNvSpPr>
          <p:nvPr>
            <p:ph type="title" idx="7"/>
          </p:nvPr>
        </p:nvSpPr>
        <p:spPr>
          <a:xfrm>
            <a:off x="4770005" y="859743"/>
            <a:ext cx="247125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00000"/>
                </a:solidFill>
                <a:latin typeface="Corbel" panose="020B0503020204020204" pitchFamily="34" charset="0"/>
              </a:rPr>
              <a:t>C</a:t>
            </a:r>
            <a:r>
              <a:rPr lang="en-US" sz="2400" dirty="0">
                <a:solidFill>
                  <a:srgbClr val="C00000"/>
                </a:solidFill>
                <a:latin typeface="Corbel" panose="020B0503020204020204" pitchFamily="34" charset="0"/>
              </a:rPr>
              <a:t>ă</a:t>
            </a:r>
            <a:r>
              <a:rPr lang="en" sz="2400" dirty="0">
                <a:solidFill>
                  <a:srgbClr val="C00000"/>
                </a:solidFill>
                <a:latin typeface="Corbel" panose="020B0503020204020204" pitchFamily="34" charset="0"/>
              </a:rPr>
              <a:t>l</a:t>
            </a:r>
            <a:r>
              <a:rPr lang="en-US" sz="2400" dirty="0">
                <a:solidFill>
                  <a:srgbClr val="C00000"/>
                </a:solidFill>
                <a:latin typeface="Corbel" panose="020B0503020204020204" pitchFamily="34" charset="0"/>
              </a:rPr>
              <a:t>ă</a:t>
            </a:r>
            <a:r>
              <a:rPr lang="en" sz="2400" dirty="0">
                <a:solidFill>
                  <a:srgbClr val="C00000"/>
                </a:solidFill>
                <a:latin typeface="Corbel" panose="020B0503020204020204" pitchFamily="34" charset="0"/>
              </a:rPr>
              <a:t>torii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44" name="Google Shape;944;p34"/>
          <p:cNvSpPr txBox="1">
            <a:spLocks noGrp="1"/>
          </p:cNvSpPr>
          <p:nvPr>
            <p:ph type="subTitle" idx="9"/>
          </p:nvPr>
        </p:nvSpPr>
        <p:spPr>
          <a:xfrm>
            <a:off x="891326" y="1659428"/>
            <a:ext cx="2919300" cy="11179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Combinarea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verificării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identității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plățile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reduce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frauda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mod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impresionant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Răspunderea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nu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abordată</a:t>
            </a:r>
            <a:r>
              <a:rPr lang="en-US" sz="1400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legislative.</a:t>
            </a:r>
            <a:endParaRPr sz="1400" b="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47" name="Google Shape;947;p34"/>
          <p:cNvSpPr txBox="1">
            <a:spLocks noGrp="1"/>
          </p:cNvSpPr>
          <p:nvPr>
            <p:ph type="subTitle" idx="15"/>
          </p:nvPr>
        </p:nvSpPr>
        <p:spPr>
          <a:xfrm>
            <a:off x="4836744" y="2840287"/>
            <a:ext cx="3852301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Utilizări</a:t>
            </a:r>
            <a:r>
              <a:rPr lang="en-US" sz="2400" b="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guvernamentale</a:t>
            </a:r>
            <a:endParaRPr sz="2400" b="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7D78F-50A5-60DA-E0CF-3D32EE8F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55" y="4415158"/>
            <a:ext cx="1743607" cy="566977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454D3635-8D87-9D2D-0231-2E846B3D458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8713" y="3134713"/>
            <a:ext cx="4228031" cy="447675"/>
          </a:xfrm>
        </p:spPr>
        <p:txBody>
          <a:bodyPr/>
          <a:lstStyle/>
          <a:p>
            <a:pPr marL="360000" indent="-108000">
              <a:lnSpc>
                <a:spcPct val="50000"/>
              </a:lnSpc>
            </a:pPr>
            <a:r>
              <a:rPr lang="en-US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Identitatea</a:t>
            </a:r>
            <a:endParaRPr lang="en-US" sz="2400" b="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360000" indent="-108000">
              <a:lnSpc>
                <a:spcPct val="100000"/>
              </a:lnSpc>
            </a:pPr>
            <a:r>
              <a:rPr lang="en-US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organizațională</a:t>
            </a:r>
            <a:endParaRPr lang="en-US" sz="2400" b="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299C1-2953-A0E3-505C-138A3945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79037" y="939887"/>
            <a:ext cx="916728" cy="9181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009DC-DF30-32B5-D116-C24E4EBE2C37}"/>
              </a:ext>
            </a:extLst>
          </p:cNvPr>
          <p:cNvSpPr txBox="1"/>
          <p:nvPr/>
        </p:nvSpPr>
        <p:spPr>
          <a:xfrm>
            <a:off x="3403045" y="467456"/>
            <a:ext cx="431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Corbel" panose="020B0503020204020204" pitchFamily="34" charset="0"/>
              </a:rPr>
              <a:t>Așteptările</a:t>
            </a:r>
            <a:r>
              <a:rPr lang="en-US" sz="3200" dirty="0">
                <a:solidFill>
                  <a:srgbClr val="C00000"/>
                </a:solidFill>
                <a:latin typeface="Corbel" panose="020B0503020204020204" pitchFamily="34" charset="0"/>
              </a:rPr>
              <a:t> sunt </a:t>
            </a:r>
            <a:r>
              <a:rPr lang="en-US" sz="3200" dirty="0" err="1">
                <a:solidFill>
                  <a:srgbClr val="C00000"/>
                </a:solidFill>
                <a:latin typeface="Corbel" panose="020B0503020204020204" pitchFamily="34" charset="0"/>
              </a:rPr>
              <a:t>înalte</a:t>
            </a:r>
            <a:r>
              <a:rPr lang="en-US" sz="3200" dirty="0">
                <a:solidFill>
                  <a:srgbClr val="C00000"/>
                </a:solidFill>
                <a:latin typeface="Corbel" panose="020B0503020204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DAEF7-B076-6789-6F9F-0DC20D23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49" y="4430826"/>
            <a:ext cx="1743607" cy="566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6F3539-56BF-20B2-6668-370005B76EED}"/>
              </a:ext>
            </a:extLst>
          </p:cNvPr>
          <p:cNvSpPr txBox="1"/>
          <p:nvPr/>
        </p:nvSpPr>
        <p:spPr>
          <a:xfrm>
            <a:off x="448235" y="1164575"/>
            <a:ext cx="74280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Verificați-vă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atunci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când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deschideți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cont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bancar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complet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online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folosind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doar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digital.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Autorizați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ușurință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plăți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Stocați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partajați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ușurință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toate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acreditările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dvs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educație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atunci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când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aplicați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un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loc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muncă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universitate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Colectați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ușurință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medicamentele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prescrise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farmacie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dumneavoastră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cei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dragi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chiar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atunci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când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sunteți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altă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țară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Într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-un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stat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membru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?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Folosiți-vă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verifica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ușurință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cumpărați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un SIM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preplătit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la un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furnizor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local.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Păstrați-vă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vizele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pașapoartele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alte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documente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călătorie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digital.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Înregistrați-vă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ușurință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zboruri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hoteluri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permite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dovediți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cine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lucrați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atunci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când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finalizați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tranzacții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într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-un context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afaceri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43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Ad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</a:t>
            </a:r>
            <a: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" dirty="0">
                <a:solidFill>
                  <a:srgbClr val="C00000"/>
                </a:solidFill>
              </a:rPr>
              <a:t>optimism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subTitle" idx="1"/>
          </p:nvPr>
        </p:nvSpPr>
        <p:spPr>
          <a:xfrm>
            <a:off x="1653438" y="1660088"/>
            <a:ext cx="2759095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Vom avea un Portofel European Digital de identificare, valid în fiecare stat membru al SEE.</a:t>
            </a:r>
            <a:endParaRPr sz="1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subTitle" idx="2"/>
          </p:nvPr>
        </p:nvSpPr>
        <p:spPr>
          <a:xfrm>
            <a:off x="5437058" y="1548600"/>
            <a:ext cx="2945383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Va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exista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o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bază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date cloud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partajarea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datelor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sz="1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06" name="Google Shape;1206;p40"/>
          <p:cNvSpPr txBox="1">
            <a:spLocks noGrp="1"/>
          </p:cNvSpPr>
          <p:nvPr>
            <p:ph type="subTitle" idx="3"/>
          </p:nvPr>
        </p:nvSpPr>
        <p:spPr>
          <a:xfrm>
            <a:off x="5512960" y="3070839"/>
            <a:ext cx="291104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E-ID-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ul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putea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fi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utilizat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către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sectorul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privat</a:t>
            </a:r>
            <a:r>
              <a:rPr lang="en-US" sz="1600" dirty="0">
                <a:latin typeface="Corbel" panose="020B0503020204020204" pitchFamily="34" charset="0"/>
              </a:rPr>
              <a:t>.</a:t>
            </a:r>
            <a:endParaRPr sz="1600" dirty="0">
              <a:latin typeface="Corbel" panose="020B0503020204020204" pitchFamily="34" charset="0"/>
            </a:endParaRPr>
          </a:p>
        </p:txBody>
      </p:sp>
      <p:sp>
        <p:nvSpPr>
          <p:cNvPr id="1207" name="Google Shape;1207;p40"/>
          <p:cNvSpPr txBox="1">
            <a:spLocks noGrp="1"/>
          </p:cNvSpPr>
          <p:nvPr>
            <p:ph type="subTitle" idx="4"/>
          </p:nvPr>
        </p:nvSpPr>
        <p:spPr>
          <a:xfrm>
            <a:off x="1742022" y="3073287"/>
            <a:ext cx="257287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Legislația va fi mai agilă.</a:t>
            </a:r>
            <a:endParaRPr sz="1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12" name="Google Shape;1212;p40"/>
          <p:cNvSpPr/>
          <p:nvPr/>
        </p:nvSpPr>
        <p:spPr>
          <a:xfrm>
            <a:off x="928548" y="1710130"/>
            <a:ext cx="709200" cy="70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0"/>
          <p:cNvSpPr/>
          <p:nvPr/>
        </p:nvSpPr>
        <p:spPr>
          <a:xfrm>
            <a:off x="4699487" y="1638188"/>
            <a:ext cx="709200" cy="70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0"/>
          <p:cNvSpPr/>
          <p:nvPr/>
        </p:nvSpPr>
        <p:spPr>
          <a:xfrm>
            <a:off x="944055" y="3019428"/>
            <a:ext cx="709200" cy="70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0"/>
          <p:cNvSpPr/>
          <p:nvPr/>
        </p:nvSpPr>
        <p:spPr>
          <a:xfrm>
            <a:off x="4766504" y="3135351"/>
            <a:ext cx="709200" cy="70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40"/>
          <p:cNvGrpSpPr/>
          <p:nvPr/>
        </p:nvGrpSpPr>
        <p:grpSpPr>
          <a:xfrm>
            <a:off x="5018284" y="2104099"/>
            <a:ext cx="102821" cy="46039"/>
            <a:chOff x="8121264" y="1786324"/>
            <a:chExt cx="88969" cy="39836"/>
          </a:xfrm>
        </p:grpSpPr>
        <p:sp>
          <p:nvSpPr>
            <p:cNvPr id="1267" name="Google Shape;1267;p40"/>
            <p:cNvSpPr/>
            <p:nvPr/>
          </p:nvSpPr>
          <p:spPr>
            <a:xfrm>
              <a:off x="8121264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193B5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8165748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193B5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647155-7507-7BB4-2B47-5229FDE40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25" y="1831774"/>
            <a:ext cx="500652" cy="465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EC131-CA33-F5CF-B57C-CA999C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22" y="3111735"/>
            <a:ext cx="500652" cy="492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765CFF-C25C-6DDC-D47C-7A38DC38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61" y="1746500"/>
            <a:ext cx="500652" cy="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2B497-3F3E-9C5C-C6AF-C3683C93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778" y="3243663"/>
            <a:ext cx="500652" cy="492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200684-194C-9F31-32CC-D2497CD5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79" y="4441934"/>
            <a:ext cx="1743607" cy="5669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43"/>
          <p:cNvSpPr txBox="1">
            <a:spLocks noGrp="1"/>
          </p:cNvSpPr>
          <p:nvPr>
            <p:ph type="title"/>
          </p:nvPr>
        </p:nvSpPr>
        <p:spPr>
          <a:xfrm>
            <a:off x="1141945" y="1799152"/>
            <a:ext cx="3244200" cy="22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 european</a:t>
            </a:r>
            <a:b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</a:br>
            <a: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</a:t>
            </a:r>
            <a:b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</a:br>
            <a:r>
              <a:rPr lang="en" b="0" dirty="0">
                <a:solidFill>
                  <a:srgbClr val="C00000"/>
                </a:solidFill>
                <a:latin typeface="Corbel" panose="020B0503020204020204" pitchFamily="34" charset="0"/>
              </a:rPr>
              <a:t>identitate digtal</a:t>
            </a:r>
            <a:r>
              <a:rPr lang="en-US" sz="3600" b="0" dirty="0">
                <a:solidFill>
                  <a:srgbClr val="C00000"/>
                </a:solidFill>
                <a:latin typeface="Corbel" panose="020B0503020204020204" pitchFamily="34" charset="0"/>
              </a:rPr>
              <a:t>ă</a:t>
            </a:r>
            <a:r>
              <a:rPr lang="en" b="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br>
              <a:rPr lang="en" b="0" dirty="0">
                <a:latin typeface="Corbel" panose="020B0503020204020204" pitchFamily="34" charset="0"/>
              </a:rPr>
            </a:br>
            <a:r>
              <a:rPr lang="en" b="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 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aici !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B527D-FC36-3315-975C-E9CCD242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79" y="4441934"/>
            <a:ext cx="1743607" cy="566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37429-6216-D924-72AB-A3DCD5876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82" y="496420"/>
            <a:ext cx="4025153" cy="4025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55"/>
          <p:cNvSpPr txBox="1">
            <a:spLocks noGrp="1"/>
          </p:cNvSpPr>
          <p:nvPr>
            <p:ph type="title"/>
          </p:nvPr>
        </p:nvSpPr>
        <p:spPr>
          <a:xfrm>
            <a:off x="720000" y="2135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Acceptare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rbel" panose="020B0503020204020204" pitchFamily="34" charset="0"/>
              </a:rPr>
              <a:t>industriile</a:t>
            </a:r>
            <a:r>
              <a:rPr lang="en-US" sz="24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rbel" panose="020B0503020204020204" pitchFamily="34" charset="0"/>
              </a:rPr>
              <a:t>reglementate</a:t>
            </a:r>
            <a:endParaRPr sz="24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598" name="Google Shape;1598;p55"/>
          <p:cNvSpPr txBox="1">
            <a:spLocks noGrp="1"/>
          </p:cNvSpPr>
          <p:nvPr>
            <p:ph type="subTitle" idx="1"/>
          </p:nvPr>
        </p:nvSpPr>
        <p:spPr>
          <a:xfrm>
            <a:off x="494285" y="2714404"/>
            <a:ext cx="8155430" cy="60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Este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cerut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lege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națională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UE)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utilizați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autentificarea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puternică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serviciile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dvs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139700" indent="0"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1831"/>
                </a:solidFill>
                <a:effectLst/>
                <a:latin typeface="Corbel" panose="020B0503020204020204" pitchFamily="34" charset="0"/>
              </a:rPr>
              <a:t>- </a:t>
            </a:r>
            <a:r>
              <a:rPr lang="en-US" sz="1000" b="0" i="0" u="none" strike="noStrike" dirty="0" err="1">
                <a:solidFill>
                  <a:srgbClr val="001831"/>
                </a:solidFill>
                <a:effectLst/>
                <a:latin typeface="Corbel" panose="020B0503020204020204" pitchFamily="34" charset="0"/>
              </a:rPr>
              <a:t>Regulamentul</a:t>
            </a:r>
            <a:r>
              <a:rPr lang="en-US" sz="1000" b="0" i="0" u="none" strike="noStrike" dirty="0">
                <a:solidFill>
                  <a:srgbClr val="001831"/>
                </a:solidFill>
                <a:effectLst/>
                <a:latin typeface="Corbel" panose="020B0503020204020204" pitchFamily="34" charset="0"/>
              </a:rPr>
              <a:t> PSD2 (</a:t>
            </a:r>
            <a:r>
              <a:rPr lang="en-US" sz="1000" b="0" i="0" u="none" strike="noStrike" dirty="0" err="1">
                <a:solidFill>
                  <a:srgbClr val="001831"/>
                </a:solidFill>
                <a:effectLst/>
                <a:latin typeface="Corbel" panose="020B0503020204020204" pitchFamily="34" charset="0"/>
              </a:rPr>
              <a:t>Directiva</a:t>
            </a:r>
            <a:r>
              <a:rPr lang="en-US" sz="1000" b="0" i="0" u="none" strike="noStrike" dirty="0">
                <a:solidFill>
                  <a:srgbClr val="001831"/>
                </a:solidFill>
                <a:effectLst/>
                <a:latin typeface="Corbel" panose="020B0503020204020204" pitchFamily="34" charset="0"/>
              </a:rPr>
              <a:t> UE 2015/2366)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Directiva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privind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serviciile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plată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(PSD2)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impune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Autentificarea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Puternică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Clientului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(SCA - Strong Customer Authentication)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tranzacțiile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electronice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</a:p>
          <a:p>
            <a:pPr marL="139700" indent="0"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Regulamentul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Delegat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(UE) 2018/389) .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Specifică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cerințele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tehnice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implementarea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SCA.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Obligatoriu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pentru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toate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instituțiile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financiare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și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furnizorii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servicii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plată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endParaRPr lang="en-US" sz="1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139700" indent="0" algn="l" fontAlgn="base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Regulamentul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General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privind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Protecția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Datelor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(GDPR -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Regulamentul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UE 2016/679)</a:t>
            </a:r>
          </a:p>
          <a:p>
            <a:pPr marL="139700" indent="0" algn="l" fontAlgn="base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Legea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națională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privind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serviciile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plată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(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România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-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Legea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nr. 209/2019)</a:t>
            </a:r>
          </a:p>
          <a:p>
            <a:pPr marL="139700" indent="0" algn="l" rtl="0" fontAlgn="base">
              <a:spcBef>
                <a:spcPts val="0"/>
              </a:spcBef>
              <a:spcAft>
                <a:spcPts val="0"/>
              </a:spcAft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99" name="Google Shape;1599;p55"/>
          <p:cNvSpPr txBox="1">
            <a:spLocks noGrp="1"/>
          </p:cNvSpPr>
          <p:nvPr>
            <p:ph type="subTitle" idx="2"/>
          </p:nvPr>
        </p:nvSpPr>
        <p:spPr>
          <a:xfrm>
            <a:off x="409756" y="1179897"/>
            <a:ext cx="8619929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Trebuie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accepta</a:t>
            </a:r>
            <a:r>
              <a:rPr lang="en-US" sz="1400" b="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UE ca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opțiune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autentificare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puternică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Puteți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utiliza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continuare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alte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mijloace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autentificare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exemplu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carte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/bulletin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 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alte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mijloace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existente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asemenea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00" name="Google Shape;1600;p55"/>
          <p:cNvSpPr txBox="1">
            <a:spLocks noGrp="1"/>
          </p:cNvSpPr>
          <p:nvPr>
            <p:ph type="subTitle" idx="3"/>
          </p:nvPr>
        </p:nvSpPr>
        <p:spPr>
          <a:xfrm>
            <a:off x="1618740" y="2150647"/>
            <a:ext cx="56070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Reglementată</a:t>
            </a:r>
            <a:endParaRPr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601" name="Google Shape;1601;p55"/>
          <p:cNvSpPr txBox="1">
            <a:spLocks noGrp="1"/>
          </p:cNvSpPr>
          <p:nvPr>
            <p:ph type="subTitle" idx="4"/>
          </p:nvPr>
        </p:nvSpPr>
        <p:spPr>
          <a:xfrm>
            <a:off x="1520768" y="830972"/>
            <a:ext cx="56070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Acceptare</a:t>
            </a:r>
            <a:endParaRPr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71692-1144-102B-4710-43C0341D1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79" y="4441934"/>
            <a:ext cx="1743607" cy="5669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28;p67">
            <a:extLst>
              <a:ext uri="{FF2B5EF4-FFF2-40B4-BE49-F238E27FC236}">
                <a16:creationId xmlns:a16="http://schemas.microsoft.com/office/drawing/2014/main" id="{C4F21FFB-6C6E-4CCA-E2B3-DF662DD0EE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256" b="9256"/>
          <a:stretch/>
        </p:blipFill>
        <p:spPr>
          <a:xfrm>
            <a:off x="0" y="2266097"/>
            <a:ext cx="3711743" cy="31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A4EA8-56A5-2A5B-EAD2-377C47E4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79" y="4441934"/>
            <a:ext cx="1743607" cy="566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755BE-FF76-116D-E6C1-E80234E5073B}"/>
              </a:ext>
            </a:extLst>
          </p:cNvPr>
          <p:cNvSpPr txBox="1"/>
          <p:nvPr/>
        </p:nvSpPr>
        <p:spPr>
          <a:xfrm>
            <a:off x="1013013" y="371147"/>
            <a:ext cx="23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Pregătirea </a:t>
            </a:r>
            <a:r>
              <a:rPr lang="pt-BR" sz="3200" dirty="0">
                <a:solidFill>
                  <a:srgbClr val="C00000"/>
                </a:solidFill>
                <a:latin typeface="Corbel" panose="020B0503020204020204" pitchFamily="34" charset="0"/>
              </a:rPr>
              <a:t>strategiei</a:t>
            </a:r>
            <a:r>
              <a:rPr lang="pt-BR" sz="32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din timp !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BCE0-4DFA-F147-FCA1-D3720728CA0E}"/>
              </a:ext>
            </a:extLst>
          </p:cNvPr>
          <p:cNvSpPr txBox="1"/>
          <p:nvPr/>
        </p:nvSpPr>
        <p:spPr>
          <a:xfrm>
            <a:off x="3316943" y="371147"/>
            <a:ext cx="5136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Dacă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vreți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fi-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conformi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endParaRPr lang="en-US" sz="20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Dacă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doriți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utilizați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portofelele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UE ca un</a:t>
            </a:r>
          </a:p>
          <a:p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mijloc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suplimentar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de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autentificare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endParaRPr lang="en-US" sz="20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Autoritățile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vor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putea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accesa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/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verifica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ușor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datele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endParaRPr lang="en-US" sz="20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Dacă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cereți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clienților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partajeze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documente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trimiteți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informații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intermediul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unui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portal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e-mail);</a:t>
            </a:r>
          </a:p>
          <a:p>
            <a:endParaRPr lang="en-US" sz="20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Dacă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lucrați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formulare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online.</a:t>
            </a:r>
          </a:p>
        </p:txBody>
      </p:sp>
    </p:spTree>
    <p:extLst>
      <p:ext uri="{BB962C8B-B14F-4D97-AF65-F5344CB8AC3E}">
        <p14:creationId xmlns:p14="http://schemas.microsoft.com/office/powerpoint/2010/main" val="197639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53486-5028-A67D-1B92-4DA1AEF3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2" y="331470"/>
            <a:ext cx="743521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1"/>
          <p:cNvSpPr txBox="1">
            <a:spLocks noGrp="1"/>
          </p:cNvSpPr>
          <p:nvPr>
            <p:ph type="title"/>
          </p:nvPr>
        </p:nvSpPr>
        <p:spPr>
          <a:xfrm>
            <a:off x="1766473" y="387408"/>
            <a:ext cx="5565168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Mul</a:t>
            </a:r>
            <a:r>
              <a:rPr lang="pt-BR" sz="8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" sz="8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umim</a:t>
            </a:r>
            <a:r>
              <a:rPr lang="en" dirty="0">
                <a:solidFill>
                  <a:srgbClr val="C00000"/>
                </a:solidFill>
              </a:rPr>
              <a:t>!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753" name="Google Shape;1753;p61"/>
          <p:cNvSpPr txBox="1">
            <a:spLocks noGrp="1"/>
          </p:cNvSpPr>
          <p:nvPr>
            <p:ph type="subTitle" idx="1"/>
          </p:nvPr>
        </p:nvSpPr>
        <p:spPr>
          <a:xfrm>
            <a:off x="2325007" y="1941982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DM Sans"/>
                <a:ea typeface="DM Sans"/>
                <a:cs typeface="DM Sans"/>
                <a:sym typeface="DM Sans"/>
              </a:rPr>
              <a:t>Ave</a:t>
            </a:r>
            <a:r>
              <a:rPr lang="pt-BR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ț</a:t>
            </a: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DM Sans"/>
                <a:cs typeface="DM Sans"/>
                <a:sym typeface="DM Sans"/>
              </a:rPr>
              <a:t>i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î</a:t>
            </a: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DM Sans"/>
                <a:cs typeface="DM Sans"/>
                <a:sym typeface="DM Sans"/>
              </a:rPr>
              <a:t>ntreb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ă</a:t>
            </a:r>
            <a:r>
              <a:rPr lang="en" sz="2000" b="1" dirty="0">
                <a:solidFill>
                  <a:srgbClr val="C00000"/>
                </a:solidFill>
                <a:latin typeface="Corbel" panose="020B0503020204020204" pitchFamily="34" charset="0"/>
                <a:ea typeface="DM Sans"/>
                <a:cs typeface="DM Sans"/>
                <a:sym typeface="DM Sans"/>
              </a:rPr>
              <a:t>ri?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C00000"/>
              </a:solidFill>
              <a:latin typeface="Corbel" panose="020B0503020204020204" pitchFamily="34" charset="0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bg1">
                    <a:lumMod val="10000"/>
                  </a:schemeClr>
                </a:solidFill>
                <a:effectLst/>
                <a:latin typeface="roboto" panose="02000000000000000000" pitchFamily="2" charset="0"/>
              </a:rPr>
              <a:t>office@powerdynamic.ro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bg1">
                    <a:lumMod val="10000"/>
                  </a:schemeClr>
                </a:solidFill>
                <a:effectLst/>
                <a:latin typeface="roboto" panose="02000000000000000000" pitchFamily="2" charset="0"/>
              </a:rPr>
              <a:t>+40 31 630 5018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www.power-dynamic.ro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769" name="Google Shape;1769;p61"/>
          <p:cNvGrpSpPr/>
          <p:nvPr/>
        </p:nvGrpSpPr>
        <p:grpSpPr>
          <a:xfrm>
            <a:off x="1608234" y="2838255"/>
            <a:ext cx="430436" cy="432419"/>
            <a:chOff x="7686551" y="596782"/>
            <a:chExt cx="501089" cy="503398"/>
          </a:xfrm>
        </p:grpSpPr>
        <p:sp>
          <p:nvSpPr>
            <p:cNvPr id="1770" name="Google Shape;1770;p61"/>
            <p:cNvSpPr/>
            <p:nvPr/>
          </p:nvSpPr>
          <p:spPr>
            <a:xfrm>
              <a:off x="7819260" y="596782"/>
              <a:ext cx="368374" cy="368426"/>
            </a:xfrm>
            <a:custGeom>
              <a:avLst/>
              <a:gdLst/>
              <a:ahLst/>
              <a:cxnLst/>
              <a:rect l="l" t="t" r="r" b="b"/>
              <a:pathLst>
                <a:path w="7023" h="7024" fill="none" extrusionOk="0">
                  <a:moveTo>
                    <a:pt x="0" y="1"/>
                  </a:moveTo>
                  <a:lnTo>
                    <a:pt x="7023" y="1"/>
                  </a:lnTo>
                  <a:lnTo>
                    <a:pt x="7023" y="7023"/>
                  </a:lnTo>
                  <a:lnTo>
                    <a:pt x="0" y="7023"/>
                  </a:ln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1"/>
            <p:cNvSpPr/>
            <p:nvPr/>
          </p:nvSpPr>
          <p:spPr>
            <a:xfrm>
              <a:off x="7686551" y="731799"/>
              <a:ext cx="368426" cy="368374"/>
            </a:xfrm>
            <a:custGeom>
              <a:avLst/>
              <a:gdLst/>
              <a:ahLst/>
              <a:cxnLst/>
              <a:rect l="l" t="t" r="r" b="b"/>
              <a:pathLst>
                <a:path w="7024" h="7023" fill="none" extrusionOk="0">
                  <a:moveTo>
                    <a:pt x="0" y="0"/>
                  </a:moveTo>
                  <a:lnTo>
                    <a:pt x="7023" y="0"/>
                  </a:lnTo>
                  <a:lnTo>
                    <a:pt x="7023" y="7023"/>
                  </a:lnTo>
                  <a:lnTo>
                    <a:pt x="0" y="7023"/>
                  </a:ln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1"/>
            <p:cNvSpPr/>
            <p:nvPr/>
          </p:nvSpPr>
          <p:spPr>
            <a:xfrm>
              <a:off x="8054936" y="596782"/>
              <a:ext cx="132705" cy="135065"/>
            </a:xfrm>
            <a:custGeom>
              <a:avLst/>
              <a:gdLst/>
              <a:ahLst/>
              <a:cxnLst/>
              <a:rect l="l" t="t" r="r" b="b"/>
              <a:pathLst>
                <a:path w="2530" h="2575" fill="none" extrusionOk="0">
                  <a:moveTo>
                    <a:pt x="0" y="2574"/>
                  </a:moveTo>
                  <a:lnTo>
                    <a:pt x="2530" y="1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1"/>
            <p:cNvSpPr/>
            <p:nvPr/>
          </p:nvSpPr>
          <p:spPr>
            <a:xfrm>
              <a:off x="8054936" y="965167"/>
              <a:ext cx="132705" cy="135013"/>
            </a:xfrm>
            <a:custGeom>
              <a:avLst/>
              <a:gdLst/>
              <a:ahLst/>
              <a:cxnLst/>
              <a:rect l="l" t="t" r="r" b="b"/>
              <a:pathLst>
                <a:path w="2530" h="2574" fill="none" extrusionOk="0">
                  <a:moveTo>
                    <a:pt x="2530" y="0"/>
                  </a:moveTo>
                  <a:lnTo>
                    <a:pt x="0" y="257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1"/>
            <p:cNvSpPr/>
            <p:nvPr/>
          </p:nvSpPr>
          <p:spPr>
            <a:xfrm>
              <a:off x="7686551" y="965167"/>
              <a:ext cx="132757" cy="135013"/>
            </a:xfrm>
            <a:custGeom>
              <a:avLst/>
              <a:gdLst/>
              <a:ahLst/>
              <a:cxnLst/>
              <a:rect l="l" t="t" r="r" b="b"/>
              <a:pathLst>
                <a:path w="2531" h="2574" fill="none" extrusionOk="0">
                  <a:moveTo>
                    <a:pt x="2530" y="0"/>
                  </a:moveTo>
                  <a:lnTo>
                    <a:pt x="0" y="257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1"/>
            <p:cNvSpPr/>
            <p:nvPr/>
          </p:nvSpPr>
          <p:spPr>
            <a:xfrm>
              <a:off x="7686551" y="596782"/>
              <a:ext cx="132757" cy="135065"/>
            </a:xfrm>
            <a:custGeom>
              <a:avLst/>
              <a:gdLst/>
              <a:ahLst/>
              <a:cxnLst/>
              <a:rect l="l" t="t" r="r" b="b"/>
              <a:pathLst>
                <a:path w="2531" h="2575" fill="none" extrusionOk="0">
                  <a:moveTo>
                    <a:pt x="0" y="2574"/>
                  </a:moveTo>
                  <a:lnTo>
                    <a:pt x="2530" y="1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61"/>
          <p:cNvGrpSpPr/>
          <p:nvPr/>
        </p:nvGrpSpPr>
        <p:grpSpPr>
          <a:xfrm>
            <a:off x="7374600" y="1598712"/>
            <a:ext cx="538518" cy="538563"/>
            <a:chOff x="5734895" y="534991"/>
            <a:chExt cx="626912" cy="626965"/>
          </a:xfrm>
        </p:grpSpPr>
        <p:sp>
          <p:nvSpPr>
            <p:cNvPr id="1777" name="Google Shape;1777;p61"/>
            <p:cNvSpPr/>
            <p:nvPr/>
          </p:nvSpPr>
          <p:spPr>
            <a:xfrm>
              <a:off x="5734895" y="534991"/>
              <a:ext cx="626912" cy="626965"/>
            </a:xfrm>
            <a:custGeom>
              <a:avLst/>
              <a:gdLst/>
              <a:ahLst/>
              <a:cxnLst/>
              <a:rect l="l" t="t" r="r" b="b"/>
              <a:pathLst>
                <a:path w="11952" h="11953" fill="none" extrusionOk="0">
                  <a:moveTo>
                    <a:pt x="11952" y="5977"/>
                  </a:moveTo>
                  <a:cubicBezTo>
                    <a:pt x="11952" y="9277"/>
                    <a:pt x="9276" y="11953"/>
                    <a:pt x="5976" y="11953"/>
                  </a:cubicBezTo>
                  <a:cubicBezTo>
                    <a:pt x="2675" y="11953"/>
                    <a:pt x="0" y="9277"/>
                    <a:pt x="0" y="5977"/>
                  </a:cubicBezTo>
                  <a:cubicBezTo>
                    <a:pt x="0" y="2676"/>
                    <a:pt x="2675" y="1"/>
                    <a:pt x="5976" y="1"/>
                  </a:cubicBezTo>
                  <a:cubicBezTo>
                    <a:pt x="9276" y="1"/>
                    <a:pt x="11952" y="2676"/>
                    <a:pt x="11952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1"/>
            <p:cNvSpPr/>
            <p:nvPr/>
          </p:nvSpPr>
          <p:spPr>
            <a:xfrm>
              <a:off x="5933171" y="534991"/>
              <a:ext cx="229585" cy="626965"/>
            </a:xfrm>
            <a:custGeom>
              <a:avLst/>
              <a:gdLst/>
              <a:ahLst/>
              <a:cxnLst/>
              <a:rect l="l" t="t" r="r" b="b"/>
              <a:pathLst>
                <a:path w="4377" h="11953" fill="none" extrusionOk="0">
                  <a:moveTo>
                    <a:pt x="4377" y="5977"/>
                  </a:moveTo>
                  <a:cubicBezTo>
                    <a:pt x="4377" y="9277"/>
                    <a:pt x="3403" y="11953"/>
                    <a:pt x="2196" y="11953"/>
                  </a:cubicBezTo>
                  <a:cubicBezTo>
                    <a:pt x="989" y="11953"/>
                    <a:pt x="0" y="9277"/>
                    <a:pt x="0" y="5977"/>
                  </a:cubicBezTo>
                  <a:cubicBezTo>
                    <a:pt x="0" y="2676"/>
                    <a:pt x="989" y="1"/>
                    <a:pt x="2196" y="1"/>
                  </a:cubicBezTo>
                  <a:cubicBezTo>
                    <a:pt x="3403" y="1"/>
                    <a:pt x="4377" y="2676"/>
                    <a:pt x="4377" y="597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1"/>
            <p:cNvSpPr/>
            <p:nvPr/>
          </p:nvSpPr>
          <p:spPr>
            <a:xfrm>
              <a:off x="5734895" y="734054"/>
              <a:ext cx="626912" cy="229637"/>
            </a:xfrm>
            <a:custGeom>
              <a:avLst/>
              <a:gdLst/>
              <a:ahLst/>
              <a:cxnLst/>
              <a:rect l="l" t="t" r="r" b="b"/>
              <a:pathLst>
                <a:path w="11952" h="4378" fill="none" extrusionOk="0">
                  <a:moveTo>
                    <a:pt x="11952" y="2182"/>
                  </a:moveTo>
                  <a:cubicBezTo>
                    <a:pt x="11952" y="3388"/>
                    <a:pt x="9276" y="4377"/>
                    <a:pt x="5976" y="4377"/>
                  </a:cubicBezTo>
                  <a:cubicBezTo>
                    <a:pt x="2675" y="4377"/>
                    <a:pt x="0" y="3388"/>
                    <a:pt x="0" y="2182"/>
                  </a:cubicBezTo>
                  <a:cubicBezTo>
                    <a:pt x="0" y="975"/>
                    <a:pt x="2675" y="1"/>
                    <a:pt x="5976" y="1"/>
                  </a:cubicBezTo>
                  <a:cubicBezTo>
                    <a:pt x="9276" y="1"/>
                    <a:pt x="11952" y="975"/>
                    <a:pt x="11952" y="218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F1AD168-1047-3706-9A3F-49E8C7D2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57" y="3456303"/>
            <a:ext cx="3997200" cy="1299789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E59E4-F868-19B3-5B60-177ED35D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4" y="830161"/>
            <a:ext cx="5102880" cy="3483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78DAB2-9417-C4E2-8BFD-7C67B236C878}"/>
              </a:ext>
            </a:extLst>
          </p:cNvPr>
          <p:cNvSpPr txBox="1"/>
          <p:nvPr/>
        </p:nvSpPr>
        <p:spPr>
          <a:xfrm>
            <a:off x="5468224" y="493364"/>
            <a:ext cx="31846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Identități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electronice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europene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Identită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electronice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au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apărut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la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nceputul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anilor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2000.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 fost și sunt folosite pentru autentificare, 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nrolare și semnarea de documente.</a:t>
            </a:r>
          </a:p>
          <a:p>
            <a:endParaRPr lang="it-IT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EIDAS (E</a:t>
            </a:r>
            <a:r>
              <a:rPr lang="en-GB" b="0" i="0" dirty="0" err="1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lectronic</a:t>
            </a:r>
            <a:r>
              <a:rPr lang="en-GB" b="0" i="0" dirty="0">
                <a:solidFill>
                  <a:srgbClr val="040C28"/>
                </a:solidFill>
                <a:effectLst/>
                <a:latin typeface="Corbel" panose="020B0503020204020204" pitchFamily="34" charset="0"/>
              </a:rPr>
              <a:t>, Identification, Authentication and Trust Services)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(2014) 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primul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impuls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La ora actual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sunt mai multe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ri care au deja p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ortofele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digitală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sunt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curs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dezvoltare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testare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53EE5-6DDE-2AF4-A5ED-DD6CCB37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265" y="4487970"/>
            <a:ext cx="174360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9547E-59E3-8F8B-DEEC-91795673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309" y="4496678"/>
            <a:ext cx="1743607" cy="566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6172D-8D86-A2DC-272B-6D3BDE97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9" y="740871"/>
            <a:ext cx="5809035" cy="381831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682264-FD62-715B-62F0-50EBCE6C6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299120"/>
              </p:ext>
            </p:extLst>
          </p:nvPr>
        </p:nvGraphicFramePr>
        <p:xfrm>
          <a:off x="4396116" y="740871"/>
          <a:ext cx="5656457" cy="381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7954C0-5106-C934-C8AF-20DFC3D869AF}"/>
              </a:ext>
            </a:extLst>
          </p:cNvPr>
          <p:cNvSpPr txBox="1"/>
          <p:nvPr/>
        </p:nvSpPr>
        <p:spPr>
          <a:xfrm>
            <a:off x="409503" y="1957530"/>
            <a:ext cx="1925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Adoptarea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e-ID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Europa</a:t>
            </a:r>
          </a:p>
        </p:txBody>
      </p:sp>
    </p:spTree>
    <p:extLst>
      <p:ext uri="{BB962C8B-B14F-4D97-AF65-F5344CB8AC3E}">
        <p14:creationId xmlns:p14="http://schemas.microsoft.com/office/powerpoint/2010/main" val="378375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6"/>
          <p:cNvSpPr txBox="1">
            <a:spLocks noGrp="1"/>
          </p:cNvSpPr>
          <p:nvPr>
            <p:ph type="title"/>
          </p:nvPr>
        </p:nvSpPr>
        <p:spPr>
          <a:xfrm>
            <a:off x="4572000" y="1833059"/>
            <a:ext cx="4392300" cy="22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Dar portofelul rom</a:t>
            </a:r>
            <a:r>
              <a:rPr lang="en-US" sz="3600" b="1" i="0" dirty="0">
                <a:solidFill>
                  <a:schemeClr val="bg1">
                    <a:lumMod val="10000"/>
                  </a:schemeClr>
                </a:solidFill>
                <a:effectLst/>
                <a:latin typeface="Corbel" panose="020B0503020204020204" pitchFamily="34" charset="0"/>
              </a:rPr>
              <a:t>â</a:t>
            </a: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nesc</a:t>
            </a:r>
            <a:br>
              <a:rPr lang="en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</a:b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 identitate digital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ă,</a:t>
            </a:r>
            <a:r>
              <a:rPr lang="en-US" sz="36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br>
              <a:rPr lang="en-US" sz="3600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it-IT" sz="9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rbel" panose="020B0503020204020204" pitchFamily="34" charset="0"/>
              </a:rPr>
              <a:t>încotro</a:t>
            </a:r>
            <a:r>
              <a:rPr lang="en-US" sz="3600" dirty="0">
                <a:solidFill>
                  <a:srgbClr val="C00000"/>
                </a:solidFill>
                <a:latin typeface="Corbel" panose="020B0503020204020204" pitchFamily="34" charset="0"/>
              </a:rPr>
              <a:t> merge?</a:t>
            </a:r>
            <a:endParaRPr sz="36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AFFB6-0CE3-E9CA-0CD4-85DAB04A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93" y="4455112"/>
            <a:ext cx="1743607" cy="566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A3C22-5AB6-501B-F281-E60FCCE3D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00075"/>
            <a:ext cx="394335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1"/>
          <p:cNvSpPr txBox="1">
            <a:spLocks noGrp="1"/>
          </p:cNvSpPr>
          <p:nvPr>
            <p:ph type="title"/>
          </p:nvPr>
        </p:nvSpPr>
        <p:spPr>
          <a:xfrm>
            <a:off x="586008" y="283777"/>
            <a:ext cx="7971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00000"/>
                </a:solidFill>
                <a:latin typeface="Corbel" panose="020B0503020204020204" pitchFamily="34" charset="0"/>
              </a:rPr>
              <a:t>Beneficiile</a:t>
            </a:r>
            <a:r>
              <a:rPr lang="en" sz="2400" dirty="0">
                <a:latin typeface="Corbel" panose="020B0503020204020204" pitchFamily="34" charset="0"/>
              </a:rPr>
              <a:t> </a:t>
            </a:r>
            <a:r>
              <a:rPr lang="en" sz="2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portofelului european de </a:t>
            </a:r>
            <a:r>
              <a:rPr lang="en" sz="2400" dirty="0">
                <a:solidFill>
                  <a:srgbClr val="C00000"/>
                </a:solidFill>
                <a:latin typeface="Corbel" panose="020B0503020204020204" pitchFamily="34" charset="0"/>
              </a:rPr>
              <a:t>identitate digital</a:t>
            </a:r>
            <a:r>
              <a:rPr lang="en-US" sz="2400" dirty="0">
                <a:solidFill>
                  <a:srgbClr val="C00000"/>
                </a:solidFill>
                <a:latin typeface="Corbel" panose="020B0503020204020204" pitchFamily="34" charset="0"/>
              </a:rPr>
              <a:t>ă</a:t>
            </a:r>
            <a:br>
              <a:rPr lang="en-US" sz="2400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Statele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membre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UE sunt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nevoite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să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emită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un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portofel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o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digitală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pentru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toți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cetățenii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517" name="Google Shape;1517;p51"/>
          <p:cNvSpPr txBox="1"/>
          <p:nvPr/>
        </p:nvSpPr>
        <p:spPr>
          <a:xfrm>
            <a:off x="739166" y="1593827"/>
            <a:ext cx="2018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Toți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rezidenții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(E)UE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vor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avea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(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gratuit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)</a:t>
            </a:r>
          </a:p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acces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la un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eID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național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mobil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.</a:t>
            </a:r>
          </a:p>
        </p:txBody>
      </p:sp>
      <p:sp>
        <p:nvSpPr>
          <p:cNvPr id="1518" name="Google Shape;1518;p51"/>
          <p:cNvSpPr txBox="1"/>
          <p:nvPr/>
        </p:nvSpPr>
        <p:spPr>
          <a:xfrm>
            <a:off x="680030" y="1242619"/>
            <a:ext cx="20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Gratuit</a:t>
            </a:r>
            <a:endParaRPr sz="18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19" name="Google Shape;1519;p51"/>
          <p:cNvSpPr txBox="1"/>
          <p:nvPr/>
        </p:nvSpPr>
        <p:spPr>
          <a:xfrm>
            <a:off x="6177228" y="1731592"/>
            <a:ext cx="2018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Va fi utilizabil at</a:t>
            </a:r>
            <a:r>
              <a:rPr lang="en-US" i="0" dirty="0">
                <a:solidFill>
                  <a:schemeClr val="bg1">
                    <a:lumMod val="10000"/>
                  </a:schemeClr>
                </a:solidFill>
                <a:effectLst/>
                <a:latin typeface="Corbel" panose="020B0503020204020204" pitchFamily="34" charset="0"/>
              </a:rPr>
              <a:t>â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 cu servicii publice c</a:t>
            </a:r>
            <a:r>
              <a:rPr lang="en-US" i="0" dirty="0">
                <a:solidFill>
                  <a:schemeClr val="bg1">
                    <a:lumMod val="10000"/>
                  </a:schemeClr>
                </a:solidFill>
                <a:effectLst/>
                <a:latin typeface="Corbel" panose="020B0503020204020204" pitchFamily="34" charset="0"/>
              </a:rPr>
              <a:t>â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t și cu furnizori priva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ț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i.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0" name="Google Shape;1520;p51"/>
          <p:cNvSpPr txBox="1"/>
          <p:nvPr/>
        </p:nvSpPr>
        <p:spPr>
          <a:xfrm>
            <a:off x="563966" y="4052135"/>
            <a:ext cx="2018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Va fi </a:t>
            </a:r>
            <a:r>
              <a:rPr lang="es-E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securizat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la nivel </a:t>
            </a:r>
            <a:r>
              <a:rPr lang="es-E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guvernamental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.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1" name="Google Shape;1521;p51"/>
          <p:cNvSpPr txBox="1"/>
          <p:nvPr/>
        </p:nvSpPr>
        <p:spPr>
          <a:xfrm>
            <a:off x="6165534" y="1377423"/>
            <a:ext cx="20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Destinat tuturor</a:t>
            </a:r>
            <a:endParaRPr sz="18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2" name="Google Shape;1522;p51"/>
          <p:cNvSpPr txBox="1"/>
          <p:nvPr/>
        </p:nvSpPr>
        <p:spPr>
          <a:xfrm>
            <a:off x="554413" y="3754886"/>
            <a:ext cx="20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Securizat</a:t>
            </a:r>
            <a:endParaRPr sz="18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3" name="Google Shape;1523;p51"/>
          <p:cNvSpPr txBox="1"/>
          <p:nvPr/>
        </p:nvSpPr>
        <p:spPr>
          <a:xfrm>
            <a:off x="6177228" y="3237884"/>
            <a:ext cx="2018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Extensibil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cu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atribute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verificate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de la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surse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diferite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(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calificate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).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4" name="Google Shape;1524;p51"/>
          <p:cNvSpPr txBox="1"/>
          <p:nvPr/>
        </p:nvSpPr>
        <p:spPr>
          <a:xfrm>
            <a:off x="6177228" y="2856909"/>
            <a:ext cx="20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Scalabil</a:t>
            </a:r>
            <a:endParaRPr sz="18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525" name="Google Shape;1525;p51"/>
          <p:cNvSpPr/>
          <p:nvPr/>
        </p:nvSpPr>
        <p:spPr>
          <a:xfrm>
            <a:off x="3851115" y="1485159"/>
            <a:ext cx="1441400" cy="2750290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C2C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6" name="Google Shape;1526;p51"/>
          <p:cNvGrpSpPr/>
          <p:nvPr/>
        </p:nvGrpSpPr>
        <p:grpSpPr>
          <a:xfrm>
            <a:off x="3475059" y="1331791"/>
            <a:ext cx="2095481" cy="3225217"/>
            <a:chOff x="3524097" y="1327150"/>
            <a:chExt cx="2095481" cy="3225217"/>
          </a:xfrm>
        </p:grpSpPr>
        <p:sp>
          <p:nvSpPr>
            <p:cNvPr id="1527" name="Google Shape;1527;p51"/>
            <p:cNvSpPr/>
            <p:nvPr/>
          </p:nvSpPr>
          <p:spPr>
            <a:xfrm>
              <a:off x="3524097" y="1327150"/>
              <a:ext cx="2095481" cy="3225217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4340176" y="4271080"/>
              <a:ext cx="455840" cy="133976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9" name="Google Shape;1529;p51"/>
          <p:cNvPicPr preferRelativeResize="0"/>
          <p:nvPr/>
        </p:nvPicPr>
        <p:blipFill>
          <a:blip r:embed="rId3"/>
          <a:srcRect l="15881" r="15881"/>
          <a:stretch/>
        </p:blipFill>
        <p:spPr>
          <a:xfrm>
            <a:off x="3580746" y="1451452"/>
            <a:ext cx="1876623" cy="275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0" name="Google Shape;1530;p51"/>
          <p:cNvCxnSpPr/>
          <p:nvPr/>
        </p:nvCxnSpPr>
        <p:spPr>
          <a:xfrm>
            <a:off x="2679900" y="1485159"/>
            <a:ext cx="1044000" cy="609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32" name="Google Shape;1532;p51"/>
          <p:cNvCxnSpPr>
            <a:cxnSpLocks/>
          </p:cNvCxnSpPr>
          <p:nvPr/>
        </p:nvCxnSpPr>
        <p:spPr>
          <a:xfrm flipV="1">
            <a:off x="4234183" y="3086632"/>
            <a:ext cx="1931351" cy="15125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33" name="Google Shape;1533;p51"/>
          <p:cNvCxnSpPr>
            <a:cxnSpLocks/>
          </p:cNvCxnSpPr>
          <p:nvPr/>
        </p:nvCxnSpPr>
        <p:spPr>
          <a:xfrm rot="10800000" flipH="1">
            <a:off x="5143325" y="1603905"/>
            <a:ext cx="1067100" cy="598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E65A097-B5ED-0A2D-3B0D-4702E9C80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255" y="4470261"/>
            <a:ext cx="1743607" cy="566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75315-6537-8A09-4B13-9A6F5CD2C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269" y="2807096"/>
            <a:ext cx="1127858" cy="688908"/>
          </a:xfrm>
          <a:prstGeom prst="rect">
            <a:avLst/>
          </a:prstGeom>
        </p:spPr>
      </p:pic>
      <p:sp>
        <p:nvSpPr>
          <p:cNvPr id="10" name="Google Shape;1520;p51">
            <a:extLst>
              <a:ext uri="{FF2B5EF4-FFF2-40B4-BE49-F238E27FC236}">
                <a16:creationId xmlns:a16="http://schemas.microsoft.com/office/drawing/2014/main" id="{1385C7BD-2F7B-585D-5371-4700E510289E}"/>
              </a:ext>
            </a:extLst>
          </p:cNvPr>
          <p:cNvSpPr txBox="1"/>
          <p:nvPr/>
        </p:nvSpPr>
        <p:spPr>
          <a:xfrm>
            <a:off x="596934" y="2944400"/>
            <a:ext cx="2018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Va putea fi </a:t>
            </a:r>
            <a:r>
              <a:rPr lang="es-E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utilizat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</a:t>
            </a:r>
            <a:r>
              <a:rPr lang="es-E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dincolo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 de </a:t>
            </a:r>
            <a:r>
              <a:rPr lang="es-E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frontiere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. </a:t>
            </a:r>
            <a:endParaRPr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1" name="Google Shape;1522;p51">
            <a:extLst>
              <a:ext uri="{FF2B5EF4-FFF2-40B4-BE49-F238E27FC236}">
                <a16:creationId xmlns:a16="http://schemas.microsoft.com/office/drawing/2014/main" id="{B1FEA791-6762-E8E3-2C33-769577960717}"/>
              </a:ext>
            </a:extLst>
          </p:cNvPr>
          <p:cNvSpPr txBox="1"/>
          <p:nvPr/>
        </p:nvSpPr>
        <p:spPr>
          <a:xfrm>
            <a:off x="563966" y="2606996"/>
            <a:ext cx="20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00000"/>
                </a:solidFill>
                <a:latin typeface="Corbel" panose="020B0503020204020204" pitchFamily="34" charset="0"/>
                <a:ea typeface="Be Vietnam Pro"/>
                <a:cs typeface="Be Vietnam Pro"/>
                <a:sym typeface="Be Vietnam Pro"/>
              </a:rPr>
              <a:t>Universal</a:t>
            </a:r>
            <a:endParaRPr sz="1800" b="1" dirty="0">
              <a:solidFill>
                <a:srgbClr val="C00000"/>
              </a:solidFill>
              <a:latin typeface="Corbel" panose="020B0503020204020204" pitchFamily="34" charset="0"/>
              <a:ea typeface="Be Vietnam Pro"/>
              <a:cs typeface="Be Vietnam Pro"/>
              <a:sym typeface="Be Vietnam Pro"/>
            </a:endParaRPr>
          </a:p>
        </p:txBody>
      </p:sp>
      <p:cxnSp>
        <p:nvCxnSpPr>
          <p:cNvPr id="15" name="Google Shape;1532;p51">
            <a:extLst>
              <a:ext uri="{FF2B5EF4-FFF2-40B4-BE49-F238E27FC236}">
                <a16:creationId xmlns:a16="http://schemas.microsoft.com/office/drawing/2014/main" id="{949E7C84-BC1F-82BB-D156-CEF099931BD8}"/>
              </a:ext>
            </a:extLst>
          </p:cNvPr>
          <p:cNvCxnSpPr>
            <a:cxnSpLocks/>
          </p:cNvCxnSpPr>
          <p:nvPr/>
        </p:nvCxnSpPr>
        <p:spPr>
          <a:xfrm rot="10800000" flipH="1">
            <a:off x="2538358" y="3943467"/>
            <a:ext cx="2247000" cy="7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F25EC-CA32-0437-2407-5B7F5363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70" y="915348"/>
            <a:ext cx="6822542" cy="3400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6577E-78B3-D6F2-BEE5-9A612D1E320E}"/>
              </a:ext>
            </a:extLst>
          </p:cNvPr>
          <p:cNvSpPr txBox="1"/>
          <p:nvPr/>
        </p:nvSpPr>
        <p:spPr>
          <a:xfrm>
            <a:off x="277490" y="383138"/>
            <a:ext cx="800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Exemple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documente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identitate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bază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pot fi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digitalizate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in e-ID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34838-55CA-18E7-AEEE-8FD67445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55" y="4447088"/>
            <a:ext cx="1743607" cy="566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BA9811-DE48-002A-1A24-A7AB476F3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68" y="571500"/>
            <a:ext cx="3839252" cy="3980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C2C629-3B4A-1B1A-A054-946723C9A6BA}"/>
              </a:ext>
            </a:extLst>
          </p:cNvPr>
          <p:cNvSpPr txBox="1"/>
          <p:nvPr/>
        </p:nvSpPr>
        <p:spPr>
          <a:xfrm>
            <a:off x="3471524" y="1303020"/>
            <a:ext cx="1729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Cum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protejăm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bg1">
                    <a:lumMod val="10000"/>
                  </a:schemeClr>
                </a:solidFill>
              </a:rPr>
              <a:t>aceste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</a:rPr>
              <a:t>documente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E7AA9AD-765E-7ACF-5B13-E74D46C0BE72}"/>
              </a:ext>
            </a:extLst>
          </p:cNvPr>
          <p:cNvSpPr/>
          <p:nvPr/>
        </p:nvSpPr>
        <p:spPr>
          <a:xfrm>
            <a:off x="4118410" y="902910"/>
            <a:ext cx="377390" cy="400110"/>
          </a:xfrm>
          <a:prstGeom prst="downArrow">
            <a:avLst/>
          </a:prstGeom>
          <a:solidFill>
            <a:schemeClr val="bg1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A29B7-0B74-B787-C376-92AAC5A4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84" y="4448755"/>
            <a:ext cx="1743607" cy="56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1A2B1F-C37C-AD4E-2CA8-4067CBC21BDD}"/>
              </a:ext>
            </a:extLst>
          </p:cNvPr>
          <p:cNvSpPr txBox="1"/>
          <p:nvPr/>
        </p:nvSpPr>
        <p:spPr>
          <a:xfrm>
            <a:off x="4726179" y="1063214"/>
            <a:ext cx="3404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Se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poate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!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Primul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bilet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feribot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dirty="0" err="1">
                <a:solidFill>
                  <a:srgbClr val="C00000"/>
                </a:solidFill>
              </a:rPr>
              <a:t>rezervat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și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plătit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cu un EUDI (European Digital Identification wallet).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7551F-4991-1038-992C-8D5E3D00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8" y="536325"/>
            <a:ext cx="2977274" cy="4070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8BEC3-C2F7-F5E1-C104-58D671E1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45" y="2197708"/>
            <a:ext cx="1325613" cy="27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DC9CE-275D-CB9A-CD93-5E2F79865A11}"/>
              </a:ext>
            </a:extLst>
          </p:cNvPr>
          <p:cNvSpPr txBox="1"/>
          <p:nvPr/>
        </p:nvSpPr>
        <p:spPr>
          <a:xfrm>
            <a:off x="6405282" y="607851"/>
            <a:ext cx="24204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    Au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fost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publicate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deja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doua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loturi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Noiembrie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2024;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Martie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2025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urmeaza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Mai 2025.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   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Fiecare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lot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include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referințe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toate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standardele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specificațiile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tehnice</a:t>
            </a:r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publicate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eligibile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momentul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publicării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   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Actiunile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punere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aplicare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vor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fi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redeschise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actualizate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anual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după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caz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special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când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noile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standarde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devin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gata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referință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F99AA-1D7F-3804-8001-312F9A857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22" y="4430826"/>
            <a:ext cx="1743607" cy="56697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646056-9439-9FEF-871B-576C84D4C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175279"/>
              </p:ext>
            </p:extLst>
          </p:nvPr>
        </p:nvGraphicFramePr>
        <p:xfrm>
          <a:off x="134470" y="80681"/>
          <a:ext cx="6194611" cy="491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5C346A-0D50-60FC-576A-1D3004A28ABE}"/>
              </a:ext>
            </a:extLst>
          </p:cNvPr>
          <p:cNvSpPr txBox="1"/>
          <p:nvPr/>
        </p:nvSpPr>
        <p:spPr>
          <a:xfrm>
            <a:off x="609600" y="236220"/>
            <a:ext cx="717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Acțiuni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reglementare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urmat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</a:t>
            </a:r>
            <a:r>
              <a:rPr lang="en-US" sz="2000" dirty="0" err="1">
                <a:latin typeface="Corbel" panose="020B0503020204020204" pitchFamily="34" charset="0"/>
              </a:rPr>
              <a:t>n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2000" dirty="0" err="1">
                <a:latin typeface="Corbel" panose="020B0503020204020204" pitchFamily="34" charset="0"/>
              </a:rPr>
              <a:t>faza</a:t>
            </a:r>
            <a:r>
              <a:rPr lang="en-US" sz="2000" dirty="0">
                <a:latin typeface="Corbel" panose="020B0503020204020204" pitchFamily="34" charset="0"/>
              </a:rPr>
              <a:t> de </a:t>
            </a:r>
            <a:r>
              <a:rPr lang="en-US" sz="2000" dirty="0" err="1">
                <a:latin typeface="Corbel" panose="020B0503020204020204" pitchFamily="34" charset="0"/>
              </a:rPr>
              <a:t>proiect</a:t>
            </a:r>
            <a:r>
              <a:rPr lang="en-US" sz="2000" dirty="0">
                <a:latin typeface="Corbel" panose="020B0503020204020204" pitchFamily="34" charset="0"/>
              </a:rPr>
              <a:t> pilot</a:t>
            </a:r>
          </a:p>
        </p:txBody>
      </p:sp>
    </p:spTree>
    <p:extLst>
      <p:ext uri="{BB962C8B-B14F-4D97-AF65-F5344CB8AC3E}">
        <p14:creationId xmlns:p14="http://schemas.microsoft.com/office/powerpoint/2010/main" val="238681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5"/>
          <p:cNvSpPr txBox="1">
            <a:spLocks noGrp="1"/>
          </p:cNvSpPr>
          <p:nvPr>
            <p:ph type="title"/>
          </p:nvPr>
        </p:nvSpPr>
        <p:spPr>
          <a:xfrm>
            <a:off x="715848" y="185797"/>
            <a:ext cx="4372967" cy="8591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Unde suntem acum</a:t>
            </a:r>
            <a:endParaRPr sz="36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53" name="Google Shape;953;p35"/>
          <p:cNvSpPr txBox="1">
            <a:spLocks noGrp="1"/>
          </p:cNvSpPr>
          <p:nvPr>
            <p:ph type="subTitle" idx="1"/>
          </p:nvPr>
        </p:nvSpPr>
        <p:spPr>
          <a:xfrm>
            <a:off x="715848" y="983966"/>
            <a:ext cx="4230875" cy="3660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Revizuirea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eIDAS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Servicii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electronice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identificare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și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autentificare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încredere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a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fost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scoasă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ARF (</a:t>
            </a:r>
            <a:r>
              <a:rPr lang="pt-BR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Cadru arhitectural de referință)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1.6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publicat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Primele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acte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reglementare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adoptate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Al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doilea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lot AI (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Acțiuni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reglementare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recenzie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• LSP-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uri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Proiecte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scară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largă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în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fază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Corbel" panose="020B0503020204020204" pitchFamily="34" charset="0"/>
              </a:rPr>
              <a:t>finală</a:t>
            </a:r>
            <a:endParaRPr sz="1800" dirty="0">
              <a:solidFill>
                <a:schemeClr val="bg1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955" name="Google Shape;955;p35"/>
          <p:cNvGrpSpPr/>
          <p:nvPr/>
        </p:nvGrpSpPr>
        <p:grpSpPr>
          <a:xfrm>
            <a:off x="4807198" y="534991"/>
            <a:ext cx="2977495" cy="4073522"/>
            <a:chOff x="5340598" y="534991"/>
            <a:chExt cx="2977495" cy="4073522"/>
          </a:xfrm>
        </p:grpSpPr>
        <p:sp>
          <p:nvSpPr>
            <p:cNvPr id="956" name="Google Shape;956;p35"/>
            <p:cNvSpPr/>
            <p:nvPr/>
          </p:nvSpPr>
          <p:spPr>
            <a:xfrm>
              <a:off x="6226022" y="1345721"/>
              <a:ext cx="1205847" cy="719449"/>
            </a:xfrm>
            <a:custGeom>
              <a:avLst/>
              <a:gdLst/>
              <a:ahLst/>
              <a:cxnLst/>
              <a:rect l="l" t="t" r="r" b="b"/>
              <a:pathLst>
                <a:path w="22989" h="13716" extrusionOk="0">
                  <a:moveTo>
                    <a:pt x="11502" y="1"/>
                  </a:moveTo>
                  <a:cubicBezTo>
                    <a:pt x="7707" y="1"/>
                    <a:pt x="4072" y="131"/>
                    <a:pt x="742" y="379"/>
                  </a:cubicBezTo>
                  <a:cubicBezTo>
                    <a:pt x="335" y="408"/>
                    <a:pt x="1" y="757"/>
                    <a:pt x="1" y="1178"/>
                  </a:cubicBezTo>
                  <a:lnTo>
                    <a:pt x="1" y="12926"/>
                  </a:lnTo>
                  <a:cubicBezTo>
                    <a:pt x="1" y="13366"/>
                    <a:pt x="352" y="13715"/>
                    <a:pt x="783" y="13715"/>
                  </a:cubicBezTo>
                  <a:cubicBezTo>
                    <a:pt x="808" y="13715"/>
                    <a:pt x="833" y="13714"/>
                    <a:pt x="859" y="13712"/>
                  </a:cubicBezTo>
                  <a:cubicBezTo>
                    <a:pt x="4145" y="13479"/>
                    <a:pt x="7736" y="13348"/>
                    <a:pt x="11502" y="13348"/>
                  </a:cubicBezTo>
                  <a:cubicBezTo>
                    <a:pt x="15253" y="13348"/>
                    <a:pt x="18859" y="13479"/>
                    <a:pt x="22145" y="13712"/>
                  </a:cubicBezTo>
                  <a:cubicBezTo>
                    <a:pt x="22169" y="13714"/>
                    <a:pt x="22194" y="13715"/>
                    <a:pt x="22218" y="13715"/>
                  </a:cubicBezTo>
                  <a:cubicBezTo>
                    <a:pt x="22637" y="13715"/>
                    <a:pt x="22988" y="13366"/>
                    <a:pt x="22988" y="12926"/>
                  </a:cubicBezTo>
                  <a:lnTo>
                    <a:pt x="22988" y="1178"/>
                  </a:lnTo>
                  <a:cubicBezTo>
                    <a:pt x="22988" y="757"/>
                    <a:pt x="22683" y="422"/>
                    <a:pt x="22261" y="379"/>
                  </a:cubicBezTo>
                  <a:cubicBezTo>
                    <a:pt x="18946" y="131"/>
                    <a:pt x="15311" y="1"/>
                    <a:pt x="11502" y="1"/>
                  </a:cubicBezTo>
                  <a:close/>
                </a:path>
              </a:pathLst>
            </a:custGeom>
            <a:solidFill>
              <a:srgbClr val="C2DCFF">
                <a:alpha val="49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5888952" y="4454358"/>
              <a:ext cx="1880763" cy="146502"/>
            </a:xfrm>
            <a:custGeom>
              <a:avLst/>
              <a:gdLst/>
              <a:ahLst/>
              <a:cxnLst/>
              <a:rect l="l" t="t" r="r" b="b"/>
              <a:pathLst>
                <a:path w="35856" h="2793" extrusionOk="0">
                  <a:moveTo>
                    <a:pt x="989" y="1"/>
                  </a:moveTo>
                  <a:cubicBezTo>
                    <a:pt x="451" y="1"/>
                    <a:pt x="0" y="451"/>
                    <a:pt x="0" y="1004"/>
                  </a:cubicBezTo>
                  <a:lnTo>
                    <a:pt x="0" y="2792"/>
                  </a:lnTo>
                  <a:lnTo>
                    <a:pt x="35855" y="2792"/>
                  </a:lnTo>
                  <a:lnTo>
                    <a:pt x="35855" y="1004"/>
                  </a:lnTo>
                  <a:cubicBezTo>
                    <a:pt x="35855" y="451"/>
                    <a:pt x="35404" y="1"/>
                    <a:pt x="34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6226022" y="1345721"/>
              <a:ext cx="1205847" cy="127409"/>
            </a:xfrm>
            <a:custGeom>
              <a:avLst/>
              <a:gdLst/>
              <a:ahLst/>
              <a:cxnLst/>
              <a:rect l="l" t="t" r="r" b="b"/>
              <a:pathLst>
                <a:path w="22989" h="2429" extrusionOk="0">
                  <a:moveTo>
                    <a:pt x="11502" y="1"/>
                  </a:moveTo>
                  <a:cubicBezTo>
                    <a:pt x="7707" y="1"/>
                    <a:pt x="4072" y="131"/>
                    <a:pt x="742" y="379"/>
                  </a:cubicBezTo>
                  <a:cubicBezTo>
                    <a:pt x="335" y="408"/>
                    <a:pt x="1" y="757"/>
                    <a:pt x="1" y="1178"/>
                  </a:cubicBezTo>
                  <a:lnTo>
                    <a:pt x="1" y="2429"/>
                  </a:lnTo>
                  <a:cubicBezTo>
                    <a:pt x="3519" y="2153"/>
                    <a:pt x="7401" y="1993"/>
                    <a:pt x="11502" y="1993"/>
                  </a:cubicBezTo>
                  <a:cubicBezTo>
                    <a:pt x="15587" y="1993"/>
                    <a:pt x="19484" y="2153"/>
                    <a:pt x="22988" y="2429"/>
                  </a:cubicBezTo>
                  <a:lnTo>
                    <a:pt x="22988" y="1178"/>
                  </a:lnTo>
                  <a:cubicBezTo>
                    <a:pt x="22988" y="757"/>
                    <a:pt x="22683" y="422"/>
                    <a:pt x="22261" y="379"/>
                  </a:cubicBezTo>
                  <a:cubicBezTo>
                    <a:pt x="18946" y="131"/>
                    <a:pt x="15311" y="1"/>
                    <a:pt x="11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7259471" y="1665271"/>
              <a:ext cx="62577" cy="343254"/>
            </a:xfrm>
            <a:custGeom>
              <a:avLst/>
              <a:gdLst/>
              <a:ahLst/>
              <a:cxnLst/>
              <a:rect l="l" t="t" r="r" b="b"/>
              <a:pathLst>
                <a:path w="1193" h="6544" extrusionOk="0">
                  <a:moveTo>
                    <a:pt x="0" y="1"/>
                  </a:moveTo>
                  <a:lnTo>
                    <a:pt x="0" y="6471"/>
                  </a:lnTo>
                  <a:cubicBezTo>
                    <a:pt x="393" y="6500"/>
                    <a:pt x="785" y="6515"/>
                    <a:pt x="1192" y="6544"/>
                  </a:cubicBezTo>
                  <a:lnTo>
                    <a:pt x="1192" y="73"/>
                  </a:lnTo>
                  <a:cubicBezTo>
                    <a:pt x="785" y="44"/>
                    <a:pt x="393" y="3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7128283" y="1532562"/>
              <a:ext cx="63364" cy="469089"/>
            </a:xfrm>
            <a:custGeom>
              <a:avLst/>
              <a:gdLst/>
              <a:ahLst/>
              <a:cxnLst/>
              <a:rect l="l" t="t" r="r" b="b"/>
              <a:pathLst>
                <a:path w="1208" h="8943" extrusionOk="0">
                  <a:moveTo>
                    <a:pt x="0" y="1"/>
                  </a:moveTo>
                  <a:lnTo>
                    <a:pt x="0" y="8899"/>
                  </a:lnTo>
                  <a:cubicBezTo>
                    <a:pt x="407" y="8914"/>
                    <a:pt x="800" y="8928"/>
                    <a:pt x="1207" y="8943"/>
                  </a:cubicBezTo>
                  <a:lnTo>
                    <a:pt x="1207" y="59"/>
                  </a:lnTo>
                  <a:cubicBezTo>
                    <a:pt x="800" y="30"/>
                    <a:pt x="407" y="1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6997830" y="1592832"/>
              <a:ext cx="63364" cy="404257"/>
            </a:xfrm>
            <a:custGeom>
              <a:avLst/>
              <a:gdLst/>
              <a:ahLst/>
              <a:cxnLst/>
              <a:rect l="l" t="t" r="r" b="b"/>
              <a:pathLst>
                <a:path w="1208" h="7707" extrusionOk="0">
                  <a:moveTo>
                    <a:pt x="1" y="0"/>
                  </a:moveTo>
                  <a:lnTo>
                    <a:pt x="1" y="7677"/>
                  </a:lnTo>
                  <a:cubicBezTo>
                    <a:pt x="408" y="7677"/>
                    <a:pt x="801" y="7692"/>
                    <a:pt x="1208" y="7707"/>
                  </a:cubicBezTo>
                  <a:lnTo>
                    <a:pt x="1208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6868216" y="1653836"/>
              <a:ext cx="62577" cy="340212"/>
            </a:xfrm>
            <a:custGeom>
              <a:avLst/>
              <a:gdLst/>
              <a:ahLst/>
              <a:cxnLst/>
              <a:rect l="l" t="t" r="r" b="b"/>
              <a:pathLst>
                <a:path w="1193" h="6486" extrusionOk="0">
                  <a:moveTo>
                    <a:pt x="0" y="1"/>
                  </a:moveTo>
                  <a:lnTo>
                    <a:pt x="0" y="6471"/>
                  </a:lnTo>
                  <a:cubicBezTo>
                    <a:pt x="407" y="6471"/>
                    <a:pt x="800" y="6471"/>
                    <a:pt x="1192" y="6485"/>
                  </a:cubicBezTo>
                  <a:lnTo>
                    <a:pt x="1192" y="15"/>
                  </a:lnTo>
                  <a:cubicBezTo>
                    <a:pt x="800" y="1"/>
                    <a:pt x="393" y="1"/>
                    <a:pt x="0" y="1"/>
                  </a:cubicBezTo>
                  <a:close/>
                </a:path>
              </a:pathLst>
            </a:custGeom>
            <a:solidFill>
              <a:srgbClr val="997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6737763" y="1717935"/>
              <a:ext cx="62629" cy="275327"/>
            </a:xfrm>
            <a:custGeom>
              <a:avLst/>
              <a:gdLst/>
              <a:ahLst/>
              <a:cxnLst/>
              <a:rect l="l" t="t" r="r" b="b"/>
              <a:pathLst>
                <a:path w="1194" h="5249" extrusionOk="0">
                  <a:moveTo>
                    <a:pt x="1" y="0"/>
                  </a:moveTo>
                  <a:lnTo>
                    <a:pt x="1" y="5249"/>
                  </a:lnTo>
                  <a:lnTo>
                    <a:pt x="1193" y="524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97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7259471" y="1853686"/>
              <a:ext cx="62577" cy="154842"/>
            </a:xfrm>
            <a:custGeom>
              <a:avLst/>
              <a:gdLst/>
              <a:ahLst/>
              <a:cxnLst/>
              <a:rect l="l" t="t" r="r" b="b"/>
              <a:pathLst>
                <a:path w="1193" h="2952" extrusionOk="0">
                  <a:moveTo>
                    <a:pt x="0" y="0"/>
                  </a:moveTo>
                  <a:lnTo>
                    <a:pt x="0" y="2879"/>
                  </a:lnTo>
                  <a:cubicBezTo>
                    <a:pt x="393" y="2894"/>
                    <a:pt x="785" y="2937"/>
                    <a:pt x="1192" y="2952"/>
                  </a:cubicBezTo>
                  <a:lnTo>
                    <a:pt x="119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7128283" y="1697321"/>
              <a:ext cx="63364" cy="304334"/>
            </a:xfrm>
            <a:custGeom>
              <a:avLst/>
              <a:gdLst/>
              <a:ahLst/>
              <a:cxnLst/>
              <a:rect l="l" t="t" r="r" b="b"/>
              <a:pathLst>
                <a:path w="1208" h="5802" extrusionOk="0">
                  <a:moveTo>
                    <a:pt x="0" y="0"/>
                  </a:moveTo>
                  <a:lnTo>
                    <a:pt x="0" y="5744"/>
                  </a:lnTo>
                  <a:cubicBezTo>
                    <a:pt x="407" y="5758"/>
                    <a:pt x="800" y="5787"/>
                    <a:pt x="1207" y="5802"/>
                  </a:cubicBezTo>
                  <a:lnTo>
                    <a:pt x="120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6997830" y="1758325"/>
              <a:ext cx="63364" cy="238767"/>
            </a:xfrm>
            <a:custGeom>
              <a:avLst/>
              <a:gdLst/>
              <a:ahLst/>
              <a:cxnLst/>
              <a:rect l="l" t="t" r="r" b="b"/>
              <a:pathLst>
                <a:path w="1208" h="4552" extrusionOk="0">
                  <a:moveTo>
                    <a:pt x="1" y="1"/>
                  </a:moveTo>
                  <a:lnTo>
                    <a:pt x="1" y="4522"/>
                  </a:lnTo>
                  <a:cubicBezTo>
                    <a:pt x="408" y="4522"/>
                    <a:pt x="801" y="4537"/>
                    <a:pt x="1208" y="4552"/>
                  </a:cubicBezTo>
                  <a:lnTo>
                    <a:pt x="1208" y="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6868216" y="1776631"/>
              <a:ext cx="62577" cy="217419"/>
            </a:xfrm>
            <a:custGeom>
              <a:avLst/>
              <a:gdLst/>
              <a:ahLst/>
              <a:cxnLst/>
              <a:rect l="l" t="t" r="r" b="b"/>
              <a:pathLst>
                <a:path w="1193" h="4145" extrusionOk="0">
                  <a:moveTo>
                    <a:pt x="0" y="1"/>
                  </a:moveTo>
                  <a:lnTo>
                    <a:pt x="0" y="4130"/>
                  </a:lnTo>
                  <a:cubicBezTo>
                    <a:pt x="407" y="4130"/>
                    <a:pt x="800" y="4144"/>
                    <a:pt x="1192" y="4144"/>
                  </a:cubicBezTo>
                  <a:lnTo>
                    <a:pt x="1192" y="15"/>
                  </a:lnTo>
                  <a:cubicBezTo>
                    <a:pt x="800" y="1"/>
                    <a:pt x="393" y="1"/>
                    <a:pt x="0" y="1"/>
                  </a:cubicBezTo>
                  <a:close/>
                </a:path>
              </a:pathLst>
            </a:custGeom>
            <a:solidFill>
              <a:srgbClr val="997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6737763" y="1818594"/>
              <a:ext cx="62629" cy="174669"/>
            </a:xfrm>
            <a:custGeom>
              <a:avLst/>
              <a:gdLst/>
              <a:ahLst/>
              <a:cxnLst/>
              <a:rect l="l" t="t" r="r" b="b"/>
              <a:pathLst>
                <a:path w="1194" h="3330" extrusionOk="0">
                  <a:moveTo>
                    <a:pt x="1" y="0"/>
                  </a:moveTo>
                  <a:lnTo>
                    <a:pt x="1" y="3330"/>
                  </a:lnTo>
                  <a:lnTo>
                    <a:pt x="1193" y="333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97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6278633" y="1528786"/>
              <a:ext cx="375303" cy="51142"/>
            </a:xfrm>
            <a:custGeom>
              <a:avLst/>
              <a:gdLst/>
              <a:ahLst/>
              <a:cxnLst/>
              <a:rect l="l" t="t" r="r" b="b"/>
              <a:pathLst>
                <a:path w="7155" h="975" extrusionOk="0">
                  <a:moveTo>
                    <a:pt x="7155" y="0"/>
                  </a:moveTo>
                  <a:cubicBezTo>
                    <a:pt x="4697" y="44"/>
                    <a:pt x="2298" y="160"/>
                    <a:pt x="1" y="335"/>
                  </a:cubicBezTo>
                  <a:lnTo>
                    <a:pt x="1" y="974"/>
                  </a:lnTo>
                  <a:cubicBezTo>
                    <a:pt x="2298" y="814"/>
                    <a:pt x="4697" y="698"/>
                    <a:pt x="7155" y="640"/>
                  </a:cubicBezTo>
                  <a:lnTo>
                    <a:pt x="7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6278633" y="1598182"/>
              <a:ext cx="301344" cy="49621"/>
            </a:xfrm>
            <a:custGeom>
              <a:avLst/>
              <a:gdLst/>
              <a:ahLst/>
              <a:cxnLst/>
              <a:rect l="l" t="t" r="r" b="b"/>
              <a:pathLst>
                <a:path w="5745" h="946" extrusionOk="0">
                  <a:moveTo>
                    <a:pt x="5744" y="0"/>
                  </a:moveTo>
                  <a:cubicBezTo>
                    <a:pt x="3781" y="58"/>
                    <a:pt x="1862" y="160"/>
                    <a:pt x="1" y="306"/>
                  </a:cubicBezTo>
                  <a:lnTo>
                    <a:pt x="1" y="945"/>
                  </a:lnTo>
                  <a:cubicBezTo>
                    <a:pt x="1862" y="815"/>
                    <a:pt x="3781" y="713"/>
                    <a:pt x="5744" y="655"/>
                  </a:cubicBezTo>
                  <a:lnTo>
                    <a:pt x="57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6278633" y="1669887"/>
              <a:ext cx="205250" cy="45792"/>
            </a:xfrm>
            <a:custGeom>
              <a:avLst/>
              <a:gdLst/>
              <a:ahLst/>
              <a:cxnLst/>
              <a:rect l="l" t="t" r="r" b="b"/>
              <a:pathLst>
                <a:path w="3913" h="873" extrusionOk="0">
                  <a:moveTo>
                    <a:pt x="3912" y="0"/>
                  </a:moveTo>
                  <a:cubicBezTo>
                    <a:pt x="2589" y="58"/>
                    <a:pt x="1280" y="131"/>
                    <a:pt x="1" y="218"/>
                  </a:cubicBezTo>
                  <a:lnTo>
                    <a:pt x="1" y="872"/>
                  </a:lnTo>
                  <a:cubicBezTo>
                    <a:pt x="1266" y="771"/>
                    <a:pt x="2589" y="698"/>
                    <a:pt x="3912" y="640"/>
                  </a:cubicBez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6278633" y="1798767"/>
              <a:ext cx="252510" cy="48100"/>
            </a:xfrm>
            <a:custGeom>
              <a:avLst/>
              <a:gdLst/>
              <a:ahLst/>
              <a:cxnLst/>
              <a:rect l="l" t="t" r="r" b="b"/>
              <a:pathLst>
                <a:path w="4814" h="917" extrusionOk="0">
                  <a:moveTo>
                    <a:pt x="4814" y="0"/>
                  </a:moveTo>
                  <a:cubicBezTo>
                    <a:pt x="3171" y="73"/>
                    <a:pt x="1557" y="146"/>
                    <a:pt x="1" y="262"/>
                  </a:cubicBezTo>
                  <a:lnTo>
                    <a:pt x="1" y="916"/>
                  </a:lnTo>
                  <a:cubicBezTo>
                    <a:pt x="1557" y="800"/>
                    <a:pt x="3171" y="713"/>
                    <a:pt x="4814" y="655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6278633" y="1733147"/>
              <a:ext cx="336383" cy="50408"/>
            </a:xfrm>
            <a:custGeom>
              <a:avLst/>
              <a:gdLst/>
              <a:ahLst/>
              <a:cxnLst/>
              <a:rect l="l" t="t" r="r" b="b"/>
              <a:pathLst>
                <a:path w="6413" h="961" extrusionOk="0">
                  <a:moveTo>
                    <a:pt x="6413" y="1"/>
                  </a:moveTo>
                  <a:lnTo>
                    <a:pt x="6413" y="1"/>
                  </a:lnTo>
                  <a:cubicBezTo>
                    <a:pt x="4217" y="59"/>
                    <a:pt x="2066" y="161"/>
                    <a:pt x="1" y="306"/>
                  </a:cubicBezTo>
                  <a:lnTo>
                    <a:pt x="1" y="960"/>
                  </a:lnTo>
                  <a:cubicBezTo>
                    <a:pt x="2066" y="801"/>
                    <a:pt x="4203" y="699"/>
                    <a:pt x="6398" y="641"/>
                  </a:cubicBezTo>
                  <a:lnTo>
                    <a:pt x="6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4" name="Google Shape;974;p35"/>
            <p:cNvGrpSpPr/>
            <p:nvPr/>
          </p:nvGrpSpPr>
          <p:grpSpPr>
            <a:xfrm>
              <a:off x="7686551" y="596782"/>
              <a:ext cx="501091" cy="503400"/>
              <a:chOff x="7686551" y="596782"/>
              <a:chExt cx="501091" cy="503400"/>
            </a:xfrm>
          </p:grpSpPr>
          <p:sp>
            <p:nvSpPr>
              <p:cNvPr id="975" name="Google Shape;975;p35"/>
              <p:cNvSpPr/>
              <p:nvPr/>
            </p:nvSpPr>
            <p:spPr>
              <a:xfrm>
                <a:off x="7819260" y="596782"/>
                <a:ext cx="368379" cy="368432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7024" fill="none" extrusionOk="0">
                    <a:moveTo>
                      <a:pt x="0" y="1"/>
                    </a:moveTo>
                    <a:lnTo>
                      <a:pt x="7023" y="1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7686551" y="731799"/>
                <a:ext cx="368432" cy="368379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7023" fill="none" extrusionOk="0">
                    <a:moveTo>
                      <a:pt x="0" y="0"/>
                    </a:moveTo>
                    <a:lnTo>
                      <a:pt x="7023" y="0"/>
                    </a:lnTo>
                    <a:lnTo>
                      <a:pt x="7023" y="7023"/>
                    </a:lnTo>
                    <a:lnTo>
                      <a:pt x="0" y="702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054936" y="596782"/>
                <a:ext cx="132707" cy="135067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8054936" y="965167"/>
                <a:ext cx="132707" cy="13501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7686551" y="965167"/>
                <a:ext cx="132759" cy="13501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4" fill="none" extrusionOk="0">
                    <a:moveTo>
                      <a:pt x="2530" y="0"/>
                    </a:moveTo>
                    <a:lnTo>
                      <a:pt x="0" y="2574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7686551" y="596782"/>
                <a:ext cx="132759" cy="135067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575" fill="none" extrusionOk="0">
                    <a:moveTo>
                      <a:pt x="0" y="2574"/>
                    </a:moveTo>
                    <a:lnTo>
                      <a:pt x="2530" y="1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" name="Google Shape;981;p35"/>
            <p:cNvGrpSpPr/>
            <p:nvPr/>
          </p:nvGrpSpPr>
          <p:grpSpPr>
            <a:xfrm>
              <a:off x="5734895" y="534991"/>
              <a:ext cx="626921" cy="626974"/>
              <a:chOff x="5734895" y="534991"/>
              <a:chExt cx="626921" cy="626974"/>
            </a:xfrm>
          </p:grpSpPr>
          <p:sp>
            <p:nvSpPr>
              <p:cNvPr id="982" name="Google Shape;982;p35"/>
              <p:cNvSpPr/>
              <p:nvPr/>
            </p:nvSpPr>
            <p:spPr>
              <a:xfrm>
                <a:off x="5734895" y="534991"/>
                <a:ext cx="626921" cy="626974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11953" fill="none" extrusionOk="0">
                    <a:moveTo>
                      <a:pt x="11952" y="5977"/>
                    </a:moveTo>
                    <a:cubicBezTo>
                      <a:pt x="11952" y="9277"/>
                      <a:pt x="9276" y="11953"/>
                      <a:pt x="5976" y="11953"/>
                    </a:cubicBezTo>
                    <a:cubicBezTo>
                      <a:pt x="2675" y="11953"/>
                      <a:pt x="0" y="9277"/>
                      <a:pt x="0" y="5977"/>
                    </a:cubicBezTo>
                    <a:cubicBezTo>
                      <a:pt x="0" y="2676"/>
                      <a:pt x="2675" y="1"/>
                      <a:pt x="5976" y="1"/>
                    </a:cubicBezTo>
                    <a:cubicBezTo>
                      <a:pt x="9276" y="1"/>
                      <a:pt x="11952" y="2676"/>
                      <a:pt x="11952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5933171" y="534991"/>
                <a:ext cx="229588" cy="626974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953" fill="none" extrusionOk="0">
                    <a:moveTo>
                      <a:pt x="4377" y="5977"/>
                    </a:moveTo>
                    <a:cubicBezTo>
                      <a:pt x="4377" y="9277"/>
                      <a:pt x="3403" y="11953"/>
                      <a:pt x="2196" y="11953"/>
                    </a:cubicBezTo>
                    <a:cubicBezTo>
                      <a:pt x="989" y="11953"/>
                      <a:pt x="0" y="9277"/>
                      <a:pt x="0" y="5977"/>
                    </a:cubicBezTo>
                    <a:cubicBezTo>
                      <a:pt x="0" y="2676"/>
                      <a:pt x="989" y="1"/>
                      <a:pt x="2196" y="1"/>
                    </a:cubicBezTo>
                    <a:cubicBezTo>
                      <a:pt x="3403" y="1"/>
                      <a:pt x="4377" y="2676"/>
                      <a:pt x="4377" y="597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5734895" y="734054"/>
                <a:ext cx="626921" cy="229640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4378" fill="none" extrusionOk="0">
                    <a:moveTo>
                      <a:pt x="11952" y="2182"/>
                    </a:moveTo>
                    <a:cubicBezTo>
                      <a:pt x="11952" y="3388"/>
                      <a:pt x="9276" y="4377"/>
                      <a:pt x="5976" y="4377"/>
                    </a:cubicBezTo>
                    <a:cubicBezTo>
                      <a:pt x="2675" y="4377"/>
                      <a:pt x="0" y="3388"/>
                      <a:pt x="0" y="2182"/>
                    </a:cubicBezTo>
                    <a:cubicBezTo>
                      <a:pt x="0" y="975"/>
                      <a:pt x="2675" y="1"/>
                      <a:pt x="5976" y="1"/>
                    </a:cubicBezTo>
                    <a:cubicBezTo>
                      <a:pt x="9276" y="1"/>
                      <a:pt x="11952" y="975"/>
                      <a:pt x="11952" y="218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53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5" name="Google Shape;985;p35"/>
            <p:cNvSpPr/>
            <p:nvPr/>
          </p:nvSpPr>
          <p:spPr>
            <a:xfrm>
              <a:off x="5705888" y="3205899"/>
              <a:ext cx="2246100" cy="182327"/>
            </a:xfrm>
            <a:custGeom>
              <a:avLst/>
              <a:gdLst/>
              <a:ahLst/>
              <a:cxnLst/>
              <a:rect l="l" t="t" r="r" b="b"/>
              <a:pathLst>
                <a:path w="42821" h="3476" fill="none" extrusionOk="0">
                  <a:moveTo>
                    <a:pt x="1" y="3475"/>
                  </a:moveTo>
                  <a:cubicBezTo>
                    <a:pt x="1" y="1556"/>
                    <a:pt x="9597" y="0"/>
                    <a:pt x="21418" y="0"/>
                  </a:cubicBezTo>
                  <a:cubicBezTo>
                    <a:pt x="33238" y="0"/>
                    <a:pt x="42820" y="1556"/>
                    <a:pt x="42820" y="3475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5857690" y="3818300"/>
              <a:ext cx="1943288" cy="130451"/>
            </a:xfrm>
            <a:custGeom>
              <a:avLst/>
              <a:gdLst/>
              <a:ahLst/>
              <a:cxnLst/>
              <a:rect l="l" t="t" r="r" b="b"/>
              <a:pathLst>
                <a:path w="37048" h="2487" fill="none" extrusionOk="0">
                  <a:moveTo>
                    <a:pt x="0" y="2487"/>
                  </a:moveTo>
                  <a:cubicBezTo>
                    <a:pt x="0" y="1106"/>
                    <a:pt x="8288" y="1"/>
                    <a:pt x="18524" y="1"/>
                  </a:cubicBezTo>
                  <a:cubicBezTo>
                    <a:pt x="28745" y="1"/>
                    <a:pt x="37047" y="1106"/>
                    <a:pt x="37047" y="2487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5522876" y="2558354"/>
              <a:ext cx="2612119" cy="235725"/>
            </a:xfrm>
            <a:custGeom>
              <a:avLst/>
              <a:gdLst/>
              <a:ahLst/>
              <a:cxnLst/>
              <a:rect l="l" t="t" r="r" b="b"/>
              <a:pathLst>
                <a:path w="49799" h="4494" fill="none" extrusionOk="0">
                  <a:moveTo>
                    <a:pt x="0" y="4494"/>
                  </a:moveTo>
                  <a:cubicBezTo>
                    <a:pt x="0" y="2007"/>
                    <a:pt x="11152" y="1"/>
                    <a:pt x="24907" y="1"/>
                  </a:cubicBezTo>
                  <a:cubicBezTo>
                    <a:pt x="38661" y="1"/>
                    <a:pt x="49799" y="2007"/>
                    <a:pt x="49799" y="4494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6472398" y="4166858"/>
              <a:ext cx="176190" cy="181541"/>
            </a:xfrm>
            <a:custGeom>
              <a:avLst/>
              <a:gdLst/>
              <a:ahLst/>
              <a:cxnLst/>
              <a:rect l="l" t="t" r="r" b="b"/>
              <a:pathLst>
                <a:path w="3359" h="3461" extrusionOk="0">
                  <a:moveTo>
                    <a:pt x="73" y="0"/>
                  </a:moveTo>
                  <a:lnTo>
                    <a:pt x="0" y="2908"/>
                  </a:lnTo>
                  <a:lnTo>
                    <a:pt x="3155" y="3461"/>
                  </a:lnTo>
                  <a:lnTo>
                    <a:pt x="3359" y="11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6158146" y="4290702"/>
              <a:ext cx="497309" cy="148443"/>
            </a:xfrm>
            <a:custGeom>
              <a:avLst/>
              <a:gdLst/>
              <a:ahLst/>
              <a:cxnLst/>
              <a:rect l="l" t="t" r="r" b="b"/>
              <a:pathLst>
                <a:path w="9481" h="2830" extrusionOk="0">
                  <a:moveTo>
                    <a:pt x="5891" y="0"/>
                  </a:moveTo>
                  <a:cubicBezTo>
                    <a:pt x="5569" y="0"/>
                    <a:pt x="5621" y="466"/>
                    <a:pt x="5220" y="867"/>
                  </a:cubicBezTo>
                  <a:cubicBezTo>
                    <a:pt x="5148" y="940"/>
                    <a:pt x="5061" y="1012"/>
                    <a:pt x="4973" y="1071"/>
                  </a:cubicBezTo>
                  <a:cubicBezTo>
                    <a:pt x="4930" y="1100"/>
                    <a:pt x="4886" y="1114"/>
                    <a:pt x="4857" y="1143"/>
                  </a:cubicBezTo>
                  <a:lnTo>
                    <a:pt x="4799" y="1158"/>
                  </a:lnTo>
                  <a:lnTo>
                    <a:pt x="4726" y="1201"/>
                  </a:lnTo>
                  <a:cubicBezTo>
                    <a:pt x="4639" y="1231"/>
                    <a:pt x="4552" y="1260"/>
                    <a:pt x="4464" y="1289"/>
                  </a:cubicBezTo>
                  <a:cubicBezTo>
                    <a:pt x="4363" y="1332"/>
                    <a:pt x="4261" y="1361"/>
                    <a:pt x="4145" y="1390"/>
                  </a:cubicBezTo>
                  <a:cubicBezTo>
                    <a:pt x="2661" y="1856"/>
                    <a:pt x="1" y="2379"/>
                    <a:pt x="1" y="2830"/>
                  </a:cubicBezTo>
                  <a:lnTo>
                    <a:pt x="9277" y="2830"/>
                  </a:lnTo>
                  <a:cubicBezTo>
                    <a:pt x="9277" y="2830"/>
                    <a:pt x="9481" y="954"/>
                    <a:pt x="9321" y="445"/>
                  </a:cubicBezTo>
                  <a:cubicBezTo>
                    <a:pt x="9306" y="373"/>
                    <a:pt x="9277" y="329"/>
                    <a:pt x="9233" y="329"/>
                  </a:cubicBezTo>
                  <a:cubicBezTo>
                    <a:pt x="9228" y="329"/>
                    <a:pt x="9222" y="329"/>
                    <a:pt x="9216" y="329"/>
                  </a:cubicBezTo>
                  <a:cubicBezTo>
                    <a:pt x="8894" y="329"/>
                    <a:pt x="8744" y="722"/>
                    <a:pt x="7401" y="722"/>
                  </a:cubicBezTo>
                  <a:cubicBezTo>
                    <a:pt x="6791" y="722"/>
                    <a:pt x="6442" y="256"/>
                    <a:pt x="6151" y="82"/>
                  </a:cubicBezTo>
                  <a:cubicBezTo>
                    <a:pt x="6136" y="67"/>
                    <a:pt x="6107" y="53"/>
                    <a:pt x="6078" y="38"/>
                  </a:cubicBezTo>
                  <a:cubicBezTo>
                    <a:pt x="6004" y="12"/>
                    <a:pt x="5943" y="0"/>
                    <a:pt x="589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6158146" y="4438360"/>
              <a:ext cx="486661" cy="16051"/>
            </a:xfrm>
            <a:custGeom>
              <a:avLst/>
              <a:gdLst/>
              <a:ahLst/>
              <a:cxnLst/>
              <a:rect l="l" t="t" r="r" b="b"/>
              <a:pathLst>
                <a:path w="9278" h="306" extrusionOk="0">
                  <a:moveTo>
                    <a:pt x="1" y="0"/>
                  </a:moveTo>
                  <a:lnTo>
                    <a:pt x="1" y="306"/>
                  </a:lnTo>
                  <a:lnTo>
                    <a:pt x="9277" y="306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6565399" y="4363613"/>
              <a:ext cx="84712" cy="75533"/>
            </a:xfrm>
            <a:custGeom>
              <a:avLst/>
              <a:gdLst/>
              <a:ahLst/>
              <a:cxnLst/>
              <a:rect l="l" t="t" r="r" b="b"/>
              <a:pathLst>
                <a:path w="1615" h="1440" extrusionOk="0">
                  <a:moveTo>
                    <a:pt x="1615" y="0"/>
                  </a:moveTo>
                  <a:cubicBezTo>
                    <a:pt x="1193" y="59"/>
                    <a:pt x="815" y="262"/>
                    <a:pt x="524" y="567"/>
                  </a:cubicBezTo>
                  <a:cubicBezTo>
                    <a:pt x="292" y="815"/>
                    <a:pt x="117" y="1120"/>
                    <a:pt x="1" y="1440"/>
                  </a:cubicBezTo>
                  <a:lnTo>
                    <a:pt x="190" y="1440"/>
                  </a:lnTo>
                  <a:cubicBezTo>
                    <a:pt x="306" y="1164"/>
                    <a:pt x="466" y="916"/>
                    <a:pt x="670" y="698"/>
                  </a:cubicBezTo>
                  <a:cubicBezTo>
                    <a:pt x="917" y="422"/>
                    <a:pt x="1237" y="248"/>
                    <a:pt x="1600" y="189"/>
                  </a:cubicBezTo>
                  <a:cubicBezTo>
                    <a:pt x="1615" y="117"/>
                    <a:pt x="1615" y="59"/>
                    <a:pt x="1615" y="0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6275591" y="4342264"/>
              <a:ext cx="173935" cy="48834"/>
            </a:xfrm>
            <a:custGeom>
              <a:avLst/>
              <a:gdLst/>
              <a:ahLst/>
              <a:cxnLst/>
              <a:rect l="l" t="t" r="r" b="b"/>
              <a:pathLst>
                <a:path w="3316" h="931" extrusionOk="0">
                  <a:moveTo>
                    <a:pt x="2851" y="0"/>
                  </a:moveTo>
                  <a:cubicBezTo>
                    <a:pt x="2807" y="29"/>
                    <a:pt x="2778" y="58"/>
                    <a:pt x="2734" y="88"/>
                  </a:cubicBezTo>
                  <a:cubicBezTo>
                    <a:pt x="2691" y="117"/>
                    <a:pt x="2647" y="131"/>
                    <a:pt x="2618" y="160"/>
                  </a:cubicBezTo>
                  <a:lnTo>
                    <a:pt x="2574" y="175"/>
                  </a:lnTo>
                  <a:lnTo>
                    <a:pt x="2487" y="218"/>
                  </a:lnTo>
                  <a:cubicBezTo>
                    <a:pt x="2400" y="248"/>
                    <a:pt x="2313" y="277"/>
                    <a:pt x="2225" y="306"/>
                  </a:cubicBezTo>
                  <a:cubicBezTo>
                    <a:pt x="2124" y="349"/>
                    <a:pt x="2022" y="378"/>
                    <a:pt x="1906" y="407"/>
                  </a:cubicBezTo>
                  <a:cubicBezTo>
                    <a:pt x="1353" y="582"/>
                    <a:pt x="670" y="756"/>
                    <a:pt x="1" y="931"/>
                  </a:cubicBezTo>
                  <a:cubicBezTo>
                    <a:pt x="1" y="931"/>
                    <a:pt x="2865" y="742"/>
                    <a:pt x="3156" y="480"/>
                  </a:cubicBezTo>
                  <a:cubicBezTo>
                    <a:pt x="3316" y="349"/>
                    <a:pt x="3098" y="160"/>
                    <a:pt x="2851" y="0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7011573" y="4137851"/>
              <a:ext cx="209026" cy="210547"/>
            </a:xfrm>
            <a:custGeom>
              <a:avLst/>
              <a:gdLst/>
              <a:ahLst/>
              <a:cxnLst/>
              <a:rect l="l" t="t" r="r" b="b"/>
              <a:pathLst>
                <a:path w="3985" h="4014" extrusionOk="0">
                  <a:moveTo>
                    <a:pt x="3083" y="1"/>
                  </a:moveTo>
                  <a:lnTo>
                    <a:pt x="1" y="117"/>
                  </a:lnTo>
                  <a:lnTo>
                    <a:pt x="946" y="4014"/>
                  </a:lnTo>
                  <a:lnTo>
                    <a:pt x="3985" y="401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7008531" y="4307907"/>
              <a:ext cx="231896" cy="131238"/>
            </a:xfrm>
            <a:custGeom>
              <a:avLst/>
              <a:gdLst/>
              <a:ahLst/>
              <a:cxnLst/>
              <a:rect l="l" t="t" r="r" b="b"/>
              <a:pathLst>
                <a:path w="4421" h="2502" extrusionOk="0">
                  <a:moveTo>
                    <a:pt x="3967" y="1"/>
                  </a:moveTo>
                  <a:cubicBezTo>
                    <a:pt x="3720" y="1"/>
                    <a:pt x="3650" y="310"/>
                    <a:pt x="3025" y="452"/>
                  </a:cubicBezTo>
                  <a:cubicBezTo>
                    <a:pt x="2820" y="275"/>
                    <a:pt x="2565" y="174"/>
                    <a:pt x="2294" y="174"/>
                  </a:cubicBezTo>
                  <a:cubicBezTo>
                    <a:pt x="2276" y="174"/>
                    <a:pt x="2258" y="175"/>
                    <a:pt x="2240" y="176"/>
                  </a:cubicBezTo>
                  <a:cubicBezTo>
                    <a:pt x="2220" y="174"/>
                    <a:pt x="2200" y="174"/>
                    <a:pt x="2180" y="174"/>
                  </a:cubicBezTo>
                  <a:cubicBezTo>
                    <a:pt x="1924" y="174"/>
                    <a:pt x="1671" y="261"/>
                    <a:pt x="1469" y="423"/>
                  </a:cubicBezTo>
                  <a:cubicBezTo>
                    <a:pt x="989" y="277"/>
                    <a:pt x="1033" y="1"/>
                    <a:pt x="786" y="1"/>
                  </a:cubicBezTo>
                  <a:cubicBezTo>
                    <a:pt x="742" y="1"/>
                    <a:pt x="713" y="45"/>
                    <a:pt x="698" y="117"/>
                  </a:cubicBezTo>
                  <a:cubicBezTo>
                    <a:pt x="626" y="394"/>
                    <a:pt x="597" y="670"/>
                    <a:pt x="568" y="946"/>
                  </a:cubicBezTo>
                  <a:cubicBezTo>
                    <a:pt x="538" y="990"/>
                    <a:pt x="1" y="1746"/>
                    <a:pt x="1" y="2502"/>
                  </a:cubicBezTo>
                  <a:lnTo>
                    <a:pt x="4421" y="2502"/>
                  </a:lnTo>
                  <a:cubicBezTo>
                    <a:pt x="4406" y="1688"/>
                    <a:pt x="4290" y="888"/>
                    <a:pt x="4086" y="117"/>
                  </a:cubicBezTo>
                  <a:cubicBezTo>
                    <a:pt x="4057" y="45"/>
                    <a:pt x="4028" y="1"/>
                    <a:pt x="3984" y="1"/>
                  </a:cubicBezTo>
                  <a:cubicBezTo>
                    <a:pt x="3979" y="1"/>
                    <a:pt x="3973" y="1"/>
                    <a:pt x="3967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7008531" y="4438360"/>
              <a:ext cx="231896" cy="16051"/>
            </a:xfrm>
            <a:custGeom>
              <a:avLst/>
              <a:gdLst/>
              <a:ahLst/>
              <a:cxnLst/>
              <a:rect l="l" t="t" r="r" b="b"/>
              <a:pathLst>
                <a:path w="4421" h="306" extrusionOk="0">
                  <a:moveTo>
                    <a:pt x="1" y="0"/>
                  </a:moveTo>
                  <a:lnTo>
                    <a:pt x="1" y="306"/>
                  </a:lnTo>
                  <a:lnTo>
                    <a:pt x="4421" y="306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7084799" y="4362826"/>
              <a:ext cx="77054" cy="33623"/>
            </a:xfrm>
            <a:custGeom>
              <a:avLst/>
              <a:gdLst/>
              <a:ahLst/>
              <a:cxnLst/>
              <a:rect l="l" t="t" r="r" b="b"/>
              <a:pathLst>
                <a:path w="1469" h="641" extrusionOk="0">
                  <a:moveTo>
                    <a:pt x="558" y="1"/>
                  </a:moveTo>
                  <a:cubicBezTo>
                    <a:pt x="370" y="1"/>
                    <a:pt x="183" y="20"/>
                    <a:pt x="0" y="59"/>
                  </a:cubicBezTo>
                  <a:cubicBezTo>
                    <a:pt x="0" y="59"/>
                    <a:pt x="0" y="641"/>
                    <a:pt x="262" y="641"/>
                  </a:cubicBezTo>
                  <a:cubicBezTo>
                    <a:pt x="1135" y="641"/>
                    <a:pt x="1469" y="161"/>
                    <a:pt x="1469" y="161"/>
                  </a:cubicBezTo>
                  <a:cubicBezTo>
                    <a:pt x="1172" y="53"/>
                    <a:pt x="864" y="1"/>
                    <a:pt x="558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207594" y="4372006"/>
              <a:ext cx="28272" cy="67140"/>
            </a:xfrm>
            <a:custGeom>
              <a:avLst/>
              <a:gdLst/>
              <a:ahLst/>
              <a:cxnLst/>
              <a:rect l="l" t="t" r="r" b="b"/>
              <a:pathLst>
                <a:path w="539" h="1280" extrusionOk="0">
                  <a:moveTo>
                    <a:pt x="524" y="0"/>
                  </a:moveTo>
                  <a:cubicBezTo>
                    <a:pt x="175" y="146"/>
                    <a:pt x="44" y="800"/>
                    <a:pt x="0" y="1280"/>
                  </a:cubicBezTo>
                  <a:lnTo>
                    <a:pt x="175" y="1280"/>
                  </a:lnTo>
                  <a:cubicBezTo>
                    <a:pt x="233" y="815"/>
                    <a:pt x="349" y="335"/>
                    <a:pt x="538" y="189"/>
                  </a:cubicBezTo>
                  <a:cubicBezTo>
                    <a:pt x="538" y="131"/>
                    <a:pt x="538" y="73"/>
                    <a:pt x="524" y="0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6441083" y="2795551"/>
              <a:ext cx="772636" cy="1404540"/>
            </a:xfrm>
            <a:custGeom>
              <a:avLst/>
              <a:gdLst/>
              <a:ahLst/>
              <a:cxnLst/>
              <a:rect l="l" t="t" r="r" b="b"/>
              <a:pathLst>
                <a:path w="14730" h="26777" extrusionOk="0">
                  <a:moveTo>
                    <a:pt x="1469" y="1"/>
                  </a:moveTo>
                  <a:cubicBezTo>
                    <a:pt x="1469" y="1"/>
                    <a:pt x="306" y="11618"/>
                    <a:pt x="219" y="13813"/>
                  </a:cubicBezTo>
                  <a:cubicBezTo>
                    <a:pt x="117" y="16358"/>
                    <a:pt x="1" y="20793"/>
                    <a:pt x="1" y="26390"/>
                  </a:cubicBezTo>
                  <a:cubicBezTo>
                    <a:pt x="815" y="26670"/>
                    <a:pt x="1827" y="26777"/>
                    <a:pt x="2869" y="26777"/>
                  </a:cubicBezTo>
                  <a:cubicBezTo>
                    <a:pt x="3614" y="26777"/>
                    <a:pt x="4375" y="26722"/>
                    <a:pt x="5090" y="26638"/>
                  </a:cubicBezTo>
                  <a:lnTo>
                    <a:pt x="5846" y="15209"/>
                  </a:lnTo>
                  <a:cubicBezTo>
                    <a:pt x="5846" y="14221"/>
                    <a:pt x="6151" y="12825"/>
                    <a:pt x="6209" y="8099"/>
                  </a:cubicBezTo>
                  <a:cubicBezTo>
                    <a:pt x="7024" y="12214"/>
                    <a:pt x="7416" y="14889"/>
                    <a:pt x="7620" y="16329"/>
                  </a:cubicBezTo>
                  <a:cubicBezTo>
                    <a:pt x="7823" y="17696"/>
                    <a:pt x="8827" y="21650"/>
                    <a:pt x="9888" y="26405"/>
                  </a:cubicBezTo>
                  <a:cubicBezTo>
                    <a:pt x="10189" y="26455"/>
                    <a:pt x="10516" y="26477"/>
                    <a:pt x="10853" y="26477"/>
                  </a:cubicBezTo>
                  <a:cubicBezTo>
                    <a:pt x="12484" y="26477"/>
                    <a:pt x="14356" y="25959"/>
                    <a:pt x="14730" y="25562"/>
                  </a:cubicBezTo>
                  <a:lnTo>
                    <a:pt x="12883" y="15805"/>
                  </a:lnTo>
                  <a:cubicBezTo>
                    <a:pt x="12883" y="15805"/>
                    <a:pt x="11793" y="7983"/>
                    <a:pt x="12200" y="6660"/>
                  </a:cubicBezTo>
                  <a:cubicBezTo>
                    <a:pt x="12578" y="5439"/>
                    <a:pt x="12752" y="1804"/>
                    <a:pt x="11342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6752293" y="3001486"/>
              <a:ext cx="15264" cy="218940"/>
            </a:xfrm>
            <a:custGeom>
              <a:avLst/>
              <a:gdLst/>
              <a:ahLst/>
              <a:cxnLst/>
              <a:rect l="l" t="t" r="r" b="b"/>
              <a:pathLst>
                <a:path w="291" h="4174" fill="none" extrusionOk="0">
                  <a:moveTo>
                    <a:pt x="291" y="4173"/>
                  </a:moveTo>
                  <a:cubicBezTo>
                    <a:pt x="116" y="2792"/>
                    <a:pt x="29" y="1396"/>
                    <a:pt x="0" y="0"/>
                  </a:cubicBezTo>
                </a:path>
              </a:pathLst>
            </a:custGeom>
            <a:noFill/>
            <a:ln w="4725" cap="rnd" cmpd="sng">
              <a:solidFill>
                <a:srgbClr val="193B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6599757" y="1608988"/>
              <a:ext cx="723540" cy="806941"/>
            </a:xfrm>
            <a:custGeom>
              <a:avLst/>
              <a:gdLst/>
              <a:ahLst/>
              <a:cxnLst/>
              <a:rect l="l" t="t" r="r" b="b"/>
              <a:pathLst>
                <a:path w="13794" h="15384" extrusionOk="0">
                  <a:moveTo>
                    <a:pt x="4338" y="1"/>
                  </a:moveTo>
                  <a:cubicBezTo>
                    <a:pt x="3952" y="1"/>
                    <a:pt x="3546" y="43"/>
                    <a:pt x="3126" y="129"/>
                  </a:cubicBezTo>
                  <a:cubicBezTo>
                    <a:pt x="2356" y="260"/>
                    <a:pt x="1658" y="696"/>
                    <a:pt x="1192" y="1321"/>
                  </a:cubicBezTo>
                  <a:cubicBezTo>
                    <a:pt x="0" y="2949"/>
                    <a:pt x="814" y="5930"/>
                    <a:pt x="2108" y="6686"/>
                  </a:cubicBezTo>
                  <a:cubicBezTo>
                    <a:pt x="2108" y="6686"/>
                    <a:pt x="3650" y="11121"/>
                    <a:pt x="6965" y="14392"/>
                  </a:cubicBezTo>
                  <a:cubicBezTo>
                    <a:pt x="7672" y="15093"/>
                    <a:pt x="8415" y="15383"/>
                    <a:pt x="9120" y="15383"/>
                  </a:cubicBezTo>
                  <a:cubicBezTo>
                    <a:pt x="11709" y="15383"/>
                    <a:pt x="13794" y="11473"/>
                    <a:pt x="11748" y="9565"/>
                  </a:cubicBezTo>
                  <a:cubicBezTo>
                    <a:pt x="11196" y="9056"/>
                    <a:pt x="10687" y="8504"/>
                    <a:pt x="10222" y="7922"/>
                  </a:cubicBezTo>
                  <a:lnTo>
                    <a:pt x="10222" y="7922"/>
                  </a:lnTo>
                  <a:cubicBezTo>
                    <a:pt x="10963" y="8605"/>
                    <a:pt x="11836" y="9100"/>
                    <a:pt x="12781" y="9405"/>
                  </a:cubicBezTo>
                  <a:cubicBezTo>
                    <a:pt x="12781" y="9405"/>
                    <a:pt x="9626" y="7748"/>
                    <a:pt x="8172" y="3487"/>
                  </a:cubicBezTo>
                  <a:cubicBezTo>
                    <a:pt x="7895" y="2339"/>
                    <a:pt x="7779" y="1830"/>
                    <a:pt x="7241" y="1219"/>
                  </a:cubicBezTo>
                  <a:cubicBezTo>
                    <a:pt x="6538" y="407"/>
                    <a:pt x="5529" y="1"/>
                    <a:pt x="4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5994962" y="2090831"/>
              <a:ext cx="527784" cy="251251"/>
            </a:xfrm>
            <a:custGeom>
              <a:avLst/>
              <a:gdLst/>
              <a:ahLst/>
              <a:cxnLst/>
              <a:rect l="l" t="t" r="r" b="b"/>
              <a:pathLst>
                <a:path w="10062" h="4790" extrusionOk="0">
                  <a:moveTo>
                    <a:pt x="989" y="1"/>
                  </a:moveTo>
                  <a:lnTo>
                    <a:pt x="0" y="1746"/>
                  </a:lnTo>
                  <a:cubicBezTo>
                    <a:pt x="0" y="1746"/>
                    <a:pt x="5031" y="4625"/>
                    <a:pt x="6281" y="4785"/>
                  </a:cubicBezTo>
                  <a:cubicBezTo>
                    <a:pt x="6312" y="4788"/>
                    <a:pt x="6346" y="4790"/>
                    <a:pt x="6382" y="4790"/>
                  </a:cubicBezTo>
                  <a:cubicBezTo>
                    <a:pt x="7357" y="4790"/>
                    <a:pt x="10062" y="3505"/>
                    <a:pt x="10062" y="3505"/>
                  </a:cubicBezTo>
                  <a:lnTo>
                    <a:pt x="9625" y="641"/>
                  </a:lnTo>
                  <a:cubicBezTo>
                    <a:pt x="7895" y="1222"/>
                    <a:pt x="6252" y="1891"/>
                    <a:pt x="6034" y="1920"/>
                  </a:cubicBezTo>
                  <a:cubicBezTo>
                    <a:pt x="6027" y="1921"/>
                    <a:pt x="6020" y="1921"/>
                    <a:pt x="6011" y="1921"/>
                  </a:cubicBezTo>
                  <a:cubicBezTo>
                    <a:pt x="5437" y="1921"/>
                    <a:pt x="989" y="1"/>
                    <a:pt x="989" y="1"/>
                  </a:cubicBezTo>
                  <a:close/>
                </a:path>
              </a:pathLst>
            </a:custGeom>
            <a:solidFill>
              <a:srgbClr val="E7B7B7"/>
            </a:solidFill>
            <a:ln w="9525" cap="flat" cmpd="sng">
              <a:solidFill>
                <a:srgbClr val="E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5722673" y="1978737"/>
              <a:ext cx="324161" cy="203676"/>
            </a:xfrm>
            <a:custGeom>
              <a:avLst/>
              <a:gdLst/>
              <a:ahLst/>
              <a:cxnLst/>
              <a:rect l="l" t="t" r="r" b="b"/>
              <a:pathLst>
                <a:path w="6180" h="3883" extrusionOk="0">
                  <a:moveTo>
                    <a:pt x="1086" y="0"/>
                  </a:moveTo>
                  <a:cubicBezTo>
                    <a:pt x="1082" y="0"/>
                    <a:pt x="1079" y="0"/>
                    <a:pt x="1076" y="1"/>
                  </a:cubicBezTo>
                  <a:cubicBezTo>
                    <a:pt x="858" y="30"/>
                    <a:pt x="771" y="277"/>
                    <a:pt x="916" y="437"/>
                  </a:cubicBezTo>
                  <a:cubicBezTo>
                    <a:pt x="1047" y="539"/>
                    <a:pt x="2661" y="1062"/>
                    <a:pt x="2661" y="1062"/>
                  </a:cubicBezTo>
                  <a:cubicBezTo>
                    <a:pt x="2661" y="1062"/>
                    <a:pt x="704" y="625"/>
                    <a:pt x="351" y="625"/>
                  </a:cubicBezTo>
                  <a:cubicBezTo>
                    <a:pt x="345" y="625"/>
                    <a:pt x="340" y="626"/>
                    <a:pt x="335" y="626"/>
                  </a:cubicBezTo>
                  <a:cubicBezTo>
                    <a:pt x="117" y="655"/>
                    <a:pt x="0" y="989"/>
                    <a:pt x="204" y="1120"/>
                  </a:cubicBezTo>
                  <a:cubicBezTo>
                    <a:pt x="422" y="1236"/>
                    <a:pt x="2385" y="1745"/>
                    <a:pt x="2385" y="1745"/>
                  </a:cubicBezTo>
                  <a:cubicBezTo>
                    <a:pt x="2385" y="1745"/>
                    <a:pt x="422" y="1411"/>
                    <a:pt x="335" y="1411"/>
                  </a:cubicBezTo>
                  <a:cubicBezTo>
                    <a:pt x="146" y="1440"/>
                    <a:pt x="88" y="1687"/>
                    <a:pt x="248" y="1804"/>
                  </a:cubicBezTo>
                  <a:cubicBezTo>
                    <a:pt x="378" y="1876"/>
                    <a:pt x="2181" y="2371"/>
                    <a:pt x="2181" y="2371"/>
                  </a:cubicBezTo>
                  <a:cubicBezTo>
                    <a:pt x="2181" y="2371"/>
                    <a:pt x="1527" y="2414"/>
                    <a:pt x="1454" y="2429"/>
                  </a:cubicBezTo>
                  <a:cubicBezTo>
                    <a:pt x="1367" y="2443"/>
                    <a:pt x="742" y="2574"/>
                    <a:pt x="698" y="2589"/>
                  </a:cubicBezTo>
                  <a:cubicBezTo>
                    <a:pt x="582" y="2661"/>
                    <a:pt x="655" y="2865"/>
                    <a:pt x="815" y="2879"/>
                  </a:cubicBezTo>
                  <a:cubicBezTo>
                    <a:pt x="1047" y="2865"/>
                    <a:pt x="1280" y="2850"/>
                    <a:pt x="1513" y="2807"/>
                  </a:cubicBezTo>
                  <a:cubicBezTo>
                    <a:pt x="1542" y="2807"/>
                    <a:pt x="2487" y="2879"/>
                    <a:pt x="2603" y="2952"/>
                  </a:cubicBezTo>
                  <a:cubicBezTo>
                    <a:pt x="3679" y="3679"/>
                    <a:pt x="5206" y="3883"/>
                    <a:pt x="5206" y="3883"/>
                  </a:cubicBezTo>
                  <a:lnTo>
                    <a:pt x="6180" y="2138"/>
                  </a:lnTo>
                  <a:cubicBezTo>
                    <a:pt x="6180" y="2138"/>
                    <a:pt x="3897" y="611"/>
                    <a:pt x="3417" y="510"/>
                  </a:cubicBezTo>
                  <a:cubicBezTo>
                    <a:pt x="2946" y="395"/>
                    <a:pt x="1296" y="0"/>
                    <a:pt x="1086" y="0"/>
                  </a:cubicBezTo>
                  <a:close/>
                </a:path>
              </a:pathLst>
            </a:custGeom>
            <a:solidFill>
              <a:srgbClr val="E7B7B7"/>
            </a:solidFill>
            <a:ln w="9525" cap="flat" cmpd="sng">
              <a:solidFill>
                <a:srgbClr val="E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5827161" y="2035177"/>
              <a:ext cx="116708" cy="93104"/>
            </a:xfrm>
            <a:custGeom>
              <a:avLst/>
              <a:gdLst/>
              <a:ahLst/>
              <a:cxnLst/>
              <a:rect l="l" t="t" r="r" b="b"/>
              <a:pathLst>
                <a:path w="2225" h="1775" fill="none" extrusionOk="0">
                  <a:moveTo>
                    <a:pt x="2225" y="1774"/>
                  </a:moveTo>
                  <a:cubicBezTo>
                    <a:pt x="1731" y="1484"/>
                    <a:pt x="1120" y="684"/>
                    <a:pt x="1120" y="684"/>
                  </a:cubicBezTo>
                  <a:lnTo>
                    <a:pt x="204" y="582"/>
                  </a:lnTo>
                  <a:cubicBezTo>
                    <a:pt x="0" y="451"/>
                    <a:pt x="59" y="131"/>
                    <a:pt x="306" y="88"/>
                  </a:cubicBezTo>
                  <a:cubicBezTo>
                    <a:pt x="611" y="30"/>
                    <a:pt x="931" y="1"/>
                    <a:pt x="1236" y="15"/>
                  </a:cubicBezTo>
                  <a:lnTo>
                    <a:pt x="2109" y="26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7128493" y="2314285"/>
              <a:ext cx="208711" cy="191297"/>
            </a:xfrm>
            <a:custGeom>
              <a:avLst/>
              <a:gdLst/>
              <a:ahLst/>
              <a:cxnLst/>
              <a:rect l="l" t="t" r="r" b="b"/>
              <a:pathLst>
                <a:path w="3979" h="3647" extrusionOk="0">
                  <a:moveTo>
                    <a:pt x="2683" y="0"/>
                  </a:moveTo>
                  <a:cubicBezTo>
                    <a:pt x="1574" y="0"/>
                    <a:pt x="0" y="2645"/>
                    <a:pt x="970" y="3476"/>
                  </a:cubicBezTo>
                  <a:cubicBezTo>
                    <a:pt x="1112" y="3594"/>
                    <a:pt x="1266" y="3646"/>
                    <a:pt x="1426" y="3646"/>
                  </a:cubicBezTo>
                  <a:cubicBezTo>
                    <a:pt x="2555" y="3646"/>
                    <a:pt x="3979" y="1045"/>
                    <a:pt x="3151" y="205"/>
                  </a:cubicBezTo>
                  <a:cubicBezTo>
                    <a:pt x="3014" y="63"/>
                    <a:pt x="2854" y="0"/>
                    <a:pt x="2683" y="0"/>
                  </a:cubicBezTo>
                  <a:close/>
                </a:path>
              </a:pathLst>
            </a:custGeom>
            <a:solidFill>
              <a:srgbClr val="193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7530186" y="2671235"/>
              <a:ext cx="255028" cy="303127"/>
            </a:xfrm>
            <a:custGeom>
              <a:avLst/>
              <a:gdLst/>
              <a:ahLst/>
              <a:cxnLst/>
              <a:rect l="l" t="t" r="r" b="b"/>
              <a:pathLst>
                <a:path w="4862" h="5779" extrusionOk="0">
                  <a:moveTo>
                    <a:pt x="1542" y="1"/>
                  </a:moveTo>
                  <a:lnTo>
                    <a:pt x="1" y="1673"/>
                  </a:lnTo>
                  <a:cubicBezTo>
                    <a:pt x="73" y="1789"/>
                    <a:pt x="611" y="2182"/>
                    <a:pt x="466" y="2938"/>
                  </a:cubicBezTo>
                  <a:cubicBezTo>
                    <a:pt x="393" y="3316"/>
                    <a:pt x="626" y="4072"/>
                    <a:pt x="640" y="4188"/>
                  </a:cubicBezTo>
                  <a:cubicBezTo>
                    <a:pt x="713" y="4537"/>
                    <a:pt x="815" y="4872"/>
                    <a:pt x="946" y="5206"/>
                  </a:cubicBezTo>
                  <a:cubicBezTo>
                    <a:pt x="950" y="5224"/>
                    <a:pt x="984" y="5237"/>
                    <a:pt x="1031" y="5237"/>
                  </a:cubicBezTo>
                  <a:cubicBezTo>
                    <a:pt x="1140" y="5237"/>
                    <a:pt x="1321" y="5165"/>
                    <a:pt x="1382" y="4901"/>
                  </a:cubicBezTo>
                  <a:cubicBezTo>
                    <a:pt x="1411" y="4755"/>
                    <a:pt x="1382" y="4566"/>
                    <a:pt x="1266" y="4232"/>
                  </a:cubicBezTo>
                  <a:cubicBezTo>
                    <a:pt x="1193" y="4072"/>
                    <a:pt x="1178" y="3577"/>
                    <a:pt x="1309" y="3505"/>
                  </a:cubicBezTo>
                  <a:cubicBezTo>
                    <a:pt x="1359" y="3475"/>
                    <a:pt x="1415" y="3461"/>
                    <a:pt x="1471" y="3461"/>
                  </a:cubicBezTo>
                  <a:cubicBezTo>
                    <a:pt x="1580" y="3461"/>
                    <a:pt x="1688" y="3516"/>
                    <a:pt x="1745" y="3621"/>
                  </a:cubicBezTo>
                  <a:cubicBezTo>
                    <a:pt x="2138" y="4072"/>
                    <a:pt x="2821" y="5497"/>
                    <a:pt x="2981" y="5599"/>
                  </a:cubicBezTo>
                  <a:cubicBezTo>
                    <a:pt x="3026" y="5621"/>
                    <a:pt x="3071" y="5631"/>
                    <a:pt x="3115" y="5631"/>
                  </a:cubicBezTo>
                  <a:cubicBezTo>
                    <a:pt x="3301" y="5631"/>
                    <a:pt x="3459" y="5450"/>
                    <a:pt x="3388" y="5250"/>
                  </a:cubicBezTo>
                  <a:cubicBezTo>
                    <a:pt x="3372" y="5173"/>
                    <a:pt x="3376" y="5142"/>
                    <a:pt x="3394" y="5142"/>
                  </a:cubicBezTo>
                  <a:cubicBezTo>
                    <a:pt x="3455" y="5142"/>
                    <a:pt x="3685" y="5529"/>
                    <a:pt x="3810" y="5642"/>
                  </a:cubicBezTo>
                  <a:cubicBezTo>
                    <a:pt x="3908" y="5740"/>
                    <a:pt x="4001" y="5778"/>
                    <a:pt x="4080" y="5778"/>
                  </a:cubicBezTo>
                  <a:cubicBezTo>
                    <a:pt x="4249" y="5778"/>
                    <a:pt x="4354" y="5606"/>
                    <a:pt x="4304" y="5468"/>
                  </a:cubicBezTo>
                  <a:cubicBezTo>
                    <a:pt x="4208" y="5157"/>
                    <a:pt x="4201" y="5048"/>
                    <a:pt x="4259" y="5048"/>
                  </a:cubicBezTo>
                  <a:cubicBezTo>
                    <a:pt x="4288" y="5048"/>
                    <a:pt x="4334" y="5075"/>
                    <a:pt x="4392" y="5119"/>
                  </a:cubicBezTo>
                  <a:cubicBezTo>
                    <a:pt x="4444" y="5157"/>
                    <a:pt x="4499" y="5173"/>
                    <a:pt x="4551" y="5173"/>
                  </a:cubicBezTo>
                  <a:cubicBezTo>
                    <a:pt x="4720" y="5173"/>
                    <a:pt x="4862" y="5002"/>
                    <a:pt x="4784" y="4813"/>
                  </a:cubicBezTo>
                  <a:cubicBezTo>
                    <a:pt x="4744" y="4746"/>
                    <a:pt x="4199" y="3720"/>
                    <a:pt x="4324" y="3720"/>
                  </a:cubicBezTo>
                  <a:cubicBezTo>
                    <a:pt x="4333" y="3720"/>
                    <a:pt x="4346" y="3725"/>
                    <a:pt x="4363" y="3737"/>
                  </a:cubicBezTo>
                  <a:cubicBezTo>
                    <a:pt x="4419" y="3781"/>
                    <a:pt x="4478" y="3800"/>
                    <a:pt x="4532" y="3800"/>
                  </a:cubicBezTo>
                  <a:cubicBezTo>
                    <a:pt x="4716" y="3800"/>
                    <a:pt x="4851" y="3584"/>
                    <a:pt x="4683" y="3359"/>
                  </a:cubicBezTo>
                  <a:cubicBezTo>
                    <a:pt x="4508" y="3127"/>
                    <a:pt x="3956" y="2298"/>
                    <a:pt x="3752" y="2051"/>
                  </a:cubicBezTo>
                  <a:cubicBezTo>
                    <a:pt x="3476" y="1716"/>
                    <a:pt x="3229" y="1295"/>
                    <a:pt x="1542" y="1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689594" y="2829122"/>
              <a:ext cx="61842" cy="108368"/>
            </a:xfrm>
            <a:custGeom>
              <a:avLst/>
              <a:gdLst/>
              <a:ahLst/>
              <a:cxnLst/>
              <a:rect l="l" t="t" r="r" b="b"/>
              <a:pathLst>
                <a:path w="1179" h="2066" fill="none" extrusionOk="0">
                  <a:moveTo>
                    <a:pt x="1178" y="2065"/>
                  </a:moveTo>
                  <a:cubicBezTo>
                    <a:pt x="829" y="1353"/>
                    <a:pt x="437" y="65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7715506" y="2809294"/>
              <a:ext cx="40494" cy="57226"/>
            </a:xfrm>
            <a:custGeom>
              <a:avLst/>
              <a:gdLst/>
              <a:ahLst/>
              <a:cxnLst/>
              <a:rect l="l" t="t" r="r" b="b"/>
              <a:pathLst>
                <a:path w="772" h="1091" fill="none" extrusionOk="0">
                  <a:moveTo>
                    <a:pt x="771" y="1091"/>
                  </a:moveTo>
                  <a:cubicBezTo>
                    <a:pt x="539" y="713"/>
                    <a:pt x="277" y="349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650673" y="2839036"/>
              <a:ext cx="56492" cy="101497"/>
            </a:xfrm>
            <a:custGeom>
              <a:avLst/>
              <a:gdLst/>
              <a:ahLst/>
              <a:cxnLst/>
              <a:rect l="l" t="t" r="r" b="b"/>
              <a:pathLst>
                <a:path w="1077" h="1935" fill="none" extrusionOk="0">
                  <a:moveTo>
                    <a:pt x="1077" y="1934"/>
                  </a:moveTo>
                  <a:cubicBezTo>
                    <a:pt x="859" y="1105"/>
                    <a:pt x="1" y="0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109977" y="2260939"/>
              <a:ext cx="501086" cy="498043"/>
            </a:xfrm>
            <a:custGeom>
              <a:avLst/>
              <a:gdLst/>
              <a:ahLst/>
              <a:cxnLst/>
              <a:rect l="l" t="t" r="r" b="b"/>
              <a:pathLst>
                <a:path w="9553" h="9495" extrusionOk="0">
                  <a:moveTo>
                    <a:pt x="1963" y="0"/>
                  </a:moveTo>
                  <a:lnTo>
                    <a:pt x="0" y="2937"/>
                  </a:lnTo>
                  <a:lnTo>
                    <a:pt x="2777" y="5075"/>
                  </a:lnTo>
                  <a:lnTo>
                    <a:pt x="8012" y="9495"/>
                  </a:lnTo>
                  <a:lnTo>
                    <a:pt x="9553" y="7837"/>
                  </a:lnTo>
                  <a:cubicBezTo>
                    <a:pt x="9553" y="7837"/>
                    <a:pt x="6122" y="3941"/>
                    <a:pt x="2777" y="727"/>
                  </a:cubicBezTo>
                  <a:lnTo>
                    <a:pt x="1963" y="0"/>
                  </a:ln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6354167" y="2064184"/>
              <a:ext cx="939647" cy="792254"/>
            </a:xfrm>
            <a:custGeom>
              <a:avLst/>
              <a:gdLst/>
              <a:ahLst/>
              <a:cxnLst/>
              <a:rect l="l" t="t" r="r" b="b"/>
              <a:pathLst>
                <a:path w="17914" h="15104" extrusionOk="0">
                  <a:moveTo>
                    <a:pt x="15687" y="8191"/>
                  </a:moveTo>
                  <a:lnTo>
                    <a:pt x="15687" y="8191"/>
                  </a:lnTo>
                  <a:cubicBezTo>
                    <a:pt x="15702" y="8204"/>
                    <a:pt x="15717" y="8217"/>
                    <a:pt x="15732" y="8230"/>
                  </a:cubicBezTo>
                  <a:lnTo>
                    <a:pt x="15687" y="8191"/>
                  </a:lnTo>
                  <a:close/>
                  <a:moveTo>
                    <a:pt x="6238" y="0"/>
                  </a:moveTo>
                  <a:cubicBezTo>
                    <a:pt x="6238" y="0"/>
                    <a:pt x="4624" y="0"/>
                    <a:pt x="59" y="2007"/>
                  </a:cubicBezTo>
                  <a:cubicBezTo>
                    <a:pt x="0" y="2995"/>
                    <a:pt x="335" y="4580"/>
                    <a:pt x="858" y="5293"/>
                  </a:cubicBezTo>
                  <a:lnTo>
                    <a:pt x="3243" y="4566"/>
                  </a:lnTo>
                  <a:lnTo>
                    <a:pt x="3243" y="4566"/>
                  </a:lnTo>
                  <a:cubicBezTo>
                    <a:pt x="3243" y="4566"/>
                    <a:pt x="2676" y="5903"/>
                    <a:pt x="3563" y="6863"/>
                  </a:cubicBezTo>
                  <a:cubicBezTo>
                    <a:pt x="3490" y="9509"/>
                    <a:pt x="3272" y="12170"/>
                    <a:pt x="2908" y="14802"/>
                  </a:cubicBezTo>
                  <a:cubicBezTo>
                    <a:pt x="3874" y="14982"/>
                    <a:pt x="5266" y="15104"/>
                    <a:pt x="6744" y="15104"/>
                  </a:cubicBezTo>
                  <a:cubicBezTo>
                    <a:pt x="9071" y="15104"/>
                    <a:pt x="11611" y="14803"/>
                    <a:pt x="13043" y="13958"/>
                  </a:cubicBezTo>
                  <a:cubicBezTo>
                    <a:pt x="12185" y="11574"/>
                    <a:pt x="12476" y="7750"/>
                    <a:pt x="12926" y="5845"/>
                  </a:cubicBezTo>
                  <a:lnTo>
                    <a:pt x="12926" y="5845"/>
                  </a:lnTo>
                  <a:lnTo>
                    <a:pt x="15687" y="8191"/>
                  </a:lnTo>
                  <a:lnTo>
                    <a:pt x="15687" y="8191"/>
                  </a:lnTo>
                  <a:cubicBezTo>
                    <a:pt x="14780" y="7358"/>
                    <a:pt x="16505" y="4905"/>
                    <a:pt x="17643" y="4905"/>
                  </a:cubicBezTo>
                  <a:cubicBezTo>
                    <a:pt x="17738" y="4905"/>
                    <a:pt x="17829" y="4922"/>
                    <a:pt x="17913" y="4958"/>
                  </a:cubicBezTo>
                  <a:cubicBezTo>
                    <a:pt x="15616" y="2792"/>
                    <a:pt x="13421" y="1032"/>
                    <a:pt x="12577" y="843"/>
                  </a:cubicBezTo>
                  <a:cubicBezTo>
                    <a:pt x="10484" y="407"/>
                    <a:pt x="8375" y="131"/>
                    <a:pt x="623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6755335" y="2433303"/>
              <a:ext cx="166277" cy="38920"/>
            </a:xfrm>
            <a:custGeom>
              <a:avLst/>
              <a:gdLst/>
              <a:ahLst/>
              <a:cxnLst/>
              <a:rect l="l" t="t" r="r" b="b"/>
              <a:pathLst>
                <a:path w="3170" h="742" fill="none" extrusionOk="0">
                  <a:moveTo>
                    <a:pt x="0" y="233"/>
                  </a:moveTo>
                  <a:cubicBezTo>
                    <a:pt x="1018" y="742"/>
                    <a:pt x="2225" y="640"/>
                    <a:pt x="3170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6974960" y="2314338"/>
              <a:ext cx="57279" cy="58013"/>
            </a:xfrm>
            <a:custGeom>
              <a:avLst/>
              <a:gdLst/>
              <a:ahLst/>
              <a:cxnLst/>
              <a:rect l="l" t="t" r="r" b="b"/>
              <a:pathLst>
                <a:path w="1092" h="1106" fill="none" extrusionOk="0">
                  <a:moveTo>
                    <a:pt x="1091" y="1105"/>
                  </a:moveTo>
                  <a:cubicBezTo>
                    <a:pt x="713" y="756"/>
                    <a:pt x="350" y="37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6541795" y="2424911"/>
              <a:ext cx="69448" cy="23709"/>
            </a:xfrm>
            <a:custGeom>
              <a:avLst/>
              <a:gdLst/>
              <a:ahLst/>
              <a:cxnLst/>
              <a:rect l="l" t="t" r="r" b="b"/>
              <a:pathLst>
                <a:path w="1324" h="452" fill="none" extrusionOk="0">
                  <a:moveTo>
                    <a:pt x="0" y="0"/>
                  </a:moveTo>
                  <a:cubicBezTo>
                    <a:pt x="160" y="160"/>
                    <a:pt x="596" y="451"/>
                    <a:pt x="1323" y="42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6524223" y="2172449"/>
              <a:ext cx="61842" cy="131238"/>
            </a:xfrm>
            <a:custGeom>
              <a:avLst/>
              <a:gdLst/>
              <a:ahLst/>
              <a:cxnLst/>
              <a:rect l="l" t="t" r="r" b="b"/>
              <a:pathLst>
                <a:path w="1179" h="2502" fill="none" extrusionOk="0">
                  <a:moveTo>
                    <a:pt x="1" y="2502"/>
                  </a:moveTo>
                  <a:cubicBezTo>
                    <a:pt x="350" y="1324"/>
                    <a:pt x="1178" y="1"/>
                    <a:pt x="1178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6554751" y="2696413"/>
              <a:ext cx="376037" cy="125153"/>
            </a:xfrm>
            <a:custGeom>
              <a:avLst/>
              <a:gdLst/>
              <a:ahLst/>
              <a:cxnLst/>
              <a:rect l="l" t="t" r="r" b="b"/>
              <a:pathLst>
                <a:path w="7169" h="2386" fill="none" extrusionOk="0">
                  <a:moveTo>
                    <a:pt x="7168" y="1"/>
                  </a:moveTo>
                  <a:cubicBezTo>
                    <a:pt x="5235" y="2385"/>
                    <a:pt x="0" y="1367"/>
                    <a:pt x="0" y="136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6683631" y="2067961"/>
              <a:ext cx="281464" cy="193762"/>
            </a:xfrm>
            <a:custGeom>
              <a:avLst/>
              <a:gdLst/>
              <a:ahLst/>
              <a:cxnLst/>
              <a:rect l="l" t="t" r="r" b="b"/>
              <a:pathLst>
                <a:path w="5366" h="3694" extrusionOk="0">
                  <a:moveTo>
                    <a:pt x="946" y="1"/>
                  </a:moveTo>
                  <a:cubicBezTo>
                    <a:pt x="1" y="1775"/>
                    <a:pt x="771" y="3694"/>
                    <a:pt x="771" y="3694"/>
                  </a:cubicBezTo>
                  <a:cubicBezTo>
                    <a:pt x="771" y="3694"/>
                    <a:pt x="4566" y="2414"/>
                    <a:pt x="5366" y="597"/>
                  </a:cubicBezTo>
                  <a:cubicBezTo>
                    <a:pt x="3897" y="321"/>
                    <a:pt x="2429" y="132"/>
                    <a:pt x="946" y="1"/>
                  </a:cubicBez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6736242" y="2069482"/>
              <a:ext cx="186943" cy="147289"/>
            </a:xfrm>
            <a:custGeom>
              <a:avLst/>
              <a:gdLst/>
              <a:ahLst/>
              <a:cxnLst/>
              <a:rect l="l" t="t" r="r" b="b"/>
              <a:pathLst>
                <a:path w="3564" h="2808" extrusionOk="0">
                  <a:moveTo>
                    <a:pt x="175" y="1"/>
                  </a:moveTo>
                  <a:lnTo>
                    <a:pt x="103" y="728"/>
                  </a:lnTo>
                  <a:cubicBezTo>
                    <a:pt x="1" y="1411"/>
                    <a:pt x="1" y="2124"/>
                    <a:pt x="103" y="2807"/>
                  </a:cubicBezTo>
                  <a:cubicBezTo>
                    <a:pt x="103" y="2807"/>
                    <a:pt x="3447" y="1644"/>
                    <a:pt x="3563" y="728"/>
                  </a:cubicBezTo>
                  <a:lnTo>
                    <a:pt x="3534" y="423"/>
                  </a:lnTo>
                  <a:cubicBezTo>
                    <a:pt x="2225" y="204"/>
                    <a:pt x="1019" y="74"/>
                    <a:pt x="175" y="1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6739547" y="1842985"/>
              <a:ext cx="183639" cy="320175"/>
            </a:xfrm>
            <a:custGeom>
              <a:avLst/>
              <a:gdLst/>
              <a:ahLst/>
              <a:cxnLst/>
              <a:rect l="l" t="t" r="r" b="b"/>
              <a:pathLst>
                <a:path w="3501" h="6104" extrusionOk="0">
                  <a:moveTo>
                    <a:pt x="3064" y="1"/>
                  </a:moveTo>
                  <a:lnTo>
                    <a:pt x="418" y="539"/>
                  </a:lnTo>
                  <a:cubicBezTo>
                    <a:pt x="461" y="1047"/>
                    <a:pt x="54" y="5031"/>
                    <a:pt x="54" y="5031"/>
                  </a:cubicBezTo>
                  <a:cubicBezTo>
                    <a:pt x="0" y="5822"/>
                    <a:pt x="560" y="6104"/>
                    <a:pt x="1244" y="6104"/>
                  </a:cubicBezTo>
                  <a:cubicBezTo>
                    <a:pt x="2220" y="6104"/>
                    <a:pt x="3449" y="5527"/>
                    <a:pt x="3500" y="5031"/>
                  </a:cubicBezTo>
                  <a:lnTo>
                    <a:pt x="3064" y="1"/>
                  </a:ln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6746943" y="1964259"/>
              <a:ext cx="85446" cy="90797"/>
            </a:xfrm>
            <a:custGeom>
              <a:avLst/>
              <a:gdLst/>
              <a:ahLst/>
              <a:cxnLst/>
              <a:rect l="l" t="t" r="r" b="b"/>
              <a:pathLst>
                <a:path w="1629" h="1731" extrusionOk="0">
                  <a:moveTo>
                    <a:pt x="175" y="0"/>
                  </a:moveTo>
                  <a:cubicBezTo>
                    <a:pt x="117" y="596"/>
                    <a:pt x="59" y="1222"/>
                    <a:pt x="0" y="1731"/>
                  </a:cubicBezTo>
                  <a:cubicBezTo>
                    <a:pt x="1629" y="1149"/>
                    <a:pt x="1454" y="44"/>
                    <a:pt x="1454" y="44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193B59">
                <a:alpha val="7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6638625" y="1704140"/>
              <a:ext cx="282251" cy="319335"/>
            </a:xfrm>
            <a:custGeom>
              <a:avLst/>
              <a:gdLst/>
              <a:ahLst/>
              <a:cxnLst/>
              <a:rect l="l" t="t" r="r" b="b"/>
              <a:pathLst>
                <a:path w="5381" h="6088" extrusionOk="0">
                  <a:moveTo>
                    <a:pt x="2228" y="0"/>
                  </a:moveTo>
                  <a:cubicBezTo>
                    <a:pt x="1545" y="0"/>
                    <a:pt x="898" y="235"/>
                    <a:pt x="510" y="845"/>
                  </a:cubicBezTo>
                  <a:cubicBezTo>
                    <a:pt x="1" y="1659"/>
                    <a:pt x="335" y="2110"/>
                    <a:pt x="335" y="2909"/>
                  </a:cubicBezTo>
                  <a:cubicBezTo>
                    <a:pt x="335" y="3782"/>
                    <a:pt x="15" y="5018"/>
                    <a:pt x="699" y="5657"/>
                  </a:cubicBezTo>
                  <a:cubicBezTo>
                    <a:pt x="988" y="5923"/>
                    <a:pt x="1450" y="6088"/>
                    <a:pt x="1973" y="6088"/>
                  </a:cubicBezTo>
                  <a:cubicBezTo>
                    <a:pt x="2712" y="6088"/>
                    <a:pt x="3574" y="5758"/>
                    <a:pt x="4246" y="4916"/>
                  </a:cubicBezTo>
                  <a:cubicBezTo>
                    <a:pt x="5380" y="3476"/>
                    <a:pt x="5133" y="1034"/>
                    <a:pt x="3883" y="408"/>
                  </a:cubicBezTo>
                  <a:cubicBezTo>
                    <a:pt x="3393" y="164"/>
                    <a:pt x="2798" y="0"/>
                    <a:pt x="2228" y="0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6671409" y="1854211"/>
              <a:ext cx="32888" cy="68924"/>
            </a:xfrm>
            <a:custGeom>
              <a:avLst/>
              <a:gdLst/>
              <a:ahLst/>
              <a:cxnLst/>
              <a:rect l="l" t="t" r="r" b="b"/>
              <a:pathLst>
                <a:path w="627" h="1314" extrusionOk="0">
                  <a:moveTo>
                    <a:pt x="320" y="1"/>
                  </a:moveTo>
                  <a:cubicBezTo>
                    <a:pt x="301" y="1"/>
                    <a:pt x="289" y="22"/>
                    <a:pt x="277" y="34"/>
                  </a:cubicBezTo>
                  <a:cubicBezTo>
                    <a:pt x="248" y="252"/>
                    <a:pt x="190" y="455"/>
                    <a:pt x="132" y="659"/>
                  </a:cubicBezTo>
                  <a:cubicBezTo>
                    <a:pt x="45" y="935"/>
                    <a:pt x="1" y="1051"/>
                    <a:pt x="45" y="1124"/>
                  </a:cubicBezTo>
                  <a:cubicBezTo>
                    <a:pt x="117" y="1226"/>
                    <a:pt x="190" y="1313"/>
                    <a:pt x="597" y="1313"/>
                  </a:cubicBezTo>
                  <a:cubicBezTo>
                    <a:pt x="612" y="1299"/>
                    <a:pt x="626" y="1284"/>
                    <a:pt x="626" y="1270"/>
                  </a:cubicBezTo>
                  <a:cubicBezTo>
                    <a:pt x="626" y="1241"/>
                    <a:pt x="612" y="1211"/>
                    <a:pt x="583" y="1211"/>
                  </a:cubicBezTo>
                  <a:cubicBezTo>
                    <a:pt x="204" y="1211"/>
                    <a:pt x="161" y="1139"/>
                    <a:pt x="117" y="1066"/>
                  </a:cubicBezTo>
                  <a:cubicBezTo>
                    <a:pt x="132" y="935"/>
                    <a:pt x="161" y="804"/>
                    <a:pt x="219" y="673"/>
                  </a:cubicBezTo>
                  <a:cubicBezTo>
                    <a:pt x="277" y="470"/>
                    <a:pt x="335" y="266"/>
                    <a:pt x="379" y="48"/>
                  </a:cubicBezTo>
                  <a:cubicBezTo>
                    <a:pt x="379" y="34"/>
                    <a:pt x="364" y="5"/>
                    <a:pt x="335" y="5"/>
                  </a:cubicBezTo>
                  <a:cubicBezTo>
                    <a:pt x="330" y="2"/>
                    <a:pt x="325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6706501" y="1915425"/>
              <a:ext cx="66406" cy="44795"/>
            </a:xfrm>
            <a:custGeom>
              <a:avLst/>
              <a:gdLst/>
              <a:ahLst/>
              <a:cxnLst/>
              <a:rect l="l" t="t" r="r" b="b"/>
              <a:pathLst>
                <a:path w="1266" h="854" extrusionOk="0">
                  <a:moveTo>
                    <a:pt x="1149" y="1"/>
                  </a:moveTo>
                  <a:lnTo>
                    <a:pt x="1149" y="1"/>
                  </a:lnTo>
                  <a:cubicBezTo>
                    <a:pt x="849" y="213"/>
                    <a:pt x="441" y="394"/>
                    <a:pt x="139" y="394"/>
                  </a:cubicBezTo>
                  <a:cubicBezTo>
                    <a:pt x="90" y="394"/>
                    <a:pt x="43" y="389"/>
                    <a:pt x="1" y="379"/>
                  </a:cubicBezTo>
                  <a:lnTo>
                    <a:pt x="1" y="379"/>
                  </a:lnTo>
                  <a:cubicBezTo>
                    <a:pt x="141" y="578"/>
                    <a:pt x="301" y="853"/>
                    <a:pt x="632" y="853"/>
                  </a:cubicBezTo>
                  <a:cubicBezTo>
                    <a:pt x="711" y="853"/>
                    <a:pt x="801" y="837"/>
                    <a:pt x="902" y="801"/>
                  </a:cubicBezTo>
                  <a:cubicBezTo>
                    <a:pt x="1237" y="684"/>
                    <a:pt x="1266" y="350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6705766" y="1915425"/>
              <a:ext cx="64098" cy="31315"/>
            </a:xfrm>
            <a:custGeom>
              <a:avLst/>
              <a:gdLst/>
              <a:ahLst/>
              <a:cxnLst/>
              <a:rect l="l" t="t" r="r" b="b"/>
              <a:pathLst>
                <a:path w="1222" h="597" extrusionOk="0">
                  <a:moveTo>
                    <a:pt x="1163" y="1"/>
                  </a:moveTo>
                  <a:cubicBezTo>
                    <a:pt x="1120" y="30"/>
                    <a:pt x="1076" y="59"/>
                    <a:pt x="1018" y="88"/>
                  </a:cubicBezTo>
                  <a:cubicBezTo>
                    <a:pt x="931" y="146"/>
                    <a:pt x="829" y="204"/>
                    <a:pt x="727" y="248"/>
                  </a:cubicBezTo>
                  <a:cubicBezTo>
                    <a:pt x="553" y="341"/>
                    <a:pt x="350" y="388"/>
                    <a:pt x="150" y="388"/>
                  </a:cubicBezTo>
                  <a:cubicBezTo>
                    <a:pt x="100" y="388"/>
                    <a:pt x="50" y="385"/>
                    <a:pt x="0" y="379"/>
                  </a:cubicBezTo>
                  <a:lnTo>
                    <a:pt x="0" y="379"/>
                  </a:lnTo>
                  <a:cubicBezTo>
                    <a:pt x="44" y="452"/>
                    <a:pt x="102" y="524"/>
                    <a:pt x="175" y="597"/>
                  </a:cubicBezTo>
                  <a:cubicBezTo>
                    <a:pt x="553" y="597"/>
                    <a:pt x="916" y="466"/>
                    <a:pt x="1222" y="233"/>
                  </a:cubicBezTo>
                  <a:cubicBezTo>
                    <a:pt x="1207" y="161"/>
                    <a:pt x="1178" y="74"/>
                    <a:pt x="1163" y="1"/>
                  </a:cubicBez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6724073" y="1820116"/>
              <a:ext cx="19093" cy="32101"/>
            </a:xfrm>
            <a:custGeom>
              <a:avLst/>
              <a:gdLst/>
              <a:ahLst/>
              <a:cxnLst/>
              <a:rect l="l" t="t" r="r" b="b"/>
              <a:pathLst>
                <a:path w="364" h="612" extrusionOk="0">
                  <a:moveTo>
                    <a:pt x="189" y="0"/>
                  </a:moveTo>
                  <a:cubicBezTo>
                    <a:pt x="87" y="0"/>
                    <a:pt x="0" y="131"/>
                    <a:pt x="0" y="306"/>
                  </a:cubicBezTo>
                  <a:cubicBezTo>
                    <a:pt x="0" y="480"/>
                    <a:pt x="87" y="611"/>
                    <a:pt x="189" y="611"/>
                  </a:cubicBezTo>
                  <a:cubicBezTo>
                    <a:pt x="291" y="611"/>
                    <a:pt x="364" y="480"/>
                    <a:pt x="364" y="306"/>
                  </a:cubicBezTo>
                  <a:cubicBezTo>
                    <a:pt x="364" y="131"/>
                    <a:pt x="29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6717201" y="1792157"/>
              <a:ext cx="52663" cy="18831"/>
            </a:xfrm>
            <a:custGeom>
              <a:avLst/>
              <a:gdLst/>
              <a:ahLst/>
              <a:cxnLst/>
              <a:rect l="l" t="t" r="r" b="b"/>
              <a:pathLst>
                <a:path w="1004" h="359" extrusionOk="0">
                  <a:moveTo>
                    <a:pt x="432" y="1"/>
                  </a:moveTo>
                  <a:cubicBezTo>
                    <a:pt x="247" y="1"/>
                    <a:pt x="75" y="111"/>
                    <a:pt x="0" y="286"/>
                  </a:cubicBezTo>
                  <a:cubicBezTo>
                    <a:pt x="10" y="309"/>
                    <a:pt x="26" y="318"/>
                    <a:pt x="49" y="318"/>
                  </a:cubicBezTo>
                  <a:cubicBezTo>
                    <a:pt x="126" y="318"/>
                    <a:pt x="274" y="210"/>
                    <a:pt x="466" y="199"/>
                  </a:cubicBezTo>
                  <a:cubicBezTo>
                    <a:pt x="655" y="199"/>
                    <a:pt x="844" y="257"/>
                    <a:pt x="989" y="359"/>
                  </a:cubicBezTo>
                  <a:cubicBezTo>
                    <a:pt x="1004" y="213"/>
                    <a:pt x="815" y="24"/>
                    <a:pt x="524" y="10"/>
                  </a:cubicBezTo>
                  <a:cubicBezTo>
                    <a:pt x="493" y="4"/>
                    <a:pt x="462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6717201" y="1819539"/>
              <a:ext cx="16837" cy="5980"/>
            </a:xfrm>
            <a:custGeom>
              <a:avLst/>
              <a:gdLst/>
              <a:ahLst/>
              <a:cxnLst/>
              <a:rect l="l" t="t" r="r" b="b"/>
              <a:pathLst>
                <a:path w="321" h="114" extrusionOk="0">
                  <a:moveTo>
                    <a:pt x="155" y="0"/>
                  </a:moveTo>
                  <a:cubicBezTo>
                    <a:pt x="102" y="0"/>
                    <a:pt x="51" y="4"/>
                    <a:pt x="0" y="11"/>
                  </a:cubicBezTo>
                  <a:lnTo>
                    <a:pt x="320" y="113"/>
                  </a:lnTo>
                  <a:lnTo>
                    <a:pt x="320" y="11"/>
                  </a:lnTo>
                  <a:cubicBezTo>
                    <a:pt x="262" y="4"/>
                    <a:pt x="208" y="0"/>
                    <a:pt x="155" y="0"/>
                  </a:cubicBezTo>
                  <a:close/>
                </a:path>
              </a:pathLst>
            </a:custGeom>
            <a:solidFill>
              <a:srgbClr val="193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6657718" y="1830029"/>
              <a:ext cx="15316" cy="25964"/>
            </a:xfrm>
            <a:custGeom>
              <a:avLst/>
              <a:gdLst/>
              <a:ahLst/>
              <a:cxnLst/>
              <a:rect l="l" t="t" r="r" b="b"/>
              <a:pathLst>
                <a:path w="292" h="495" extrusionOk="0">
                  <a:moveTo>
                    <a:pt x="146" y="0"/>
                  </a:moveTo>
                  <a:cubicBezTo>
                    <a:pt x="58" y="0"/>
                    <a:pt x="0" y="117"/>
                    <a:pt x="0" y="248"/>
                  </a:cubicBezTo>
                  <a:cubicBezTo>
                    <a:pt x="0" y="393"/>
                    <a:pt x="58" y="495"/>
                    <a:pt x="146" y="495"/>
                  </a:cubicBezTo>
                  <a:cubicBezTo>
                    <a:pt x="218" y="495"/>
                    <a:pt x="291" y="393"/>
                    <a:pt x="291" y="248"/>
                  </a:cubicBezTo>
                  <a:cubicBezTo>
                    <a:pt x="291" y="117"/>
                    <a:pt x="218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6640933" y="1809835"/>
              <a:ext cx="35878" cy="20981"/>
            </a:xfrm>
            <a:custGeom>
              <a:avLst/>
              <a:gdLst/>
              <a:ahLst/>
              <a:cxnLst/>
              <a:rect l="l" t="t" r="r" b="b"/>
              <a:pathLst>
                <a:path w="684" h="400" extrusionOk="0">
                  <a:moveTo>
                    <a:pt x="399" y="1"/>
                  </a:moveTo>
                  <a:cubicBezTo>
                    <a:pt x="348" y="1"/>
                    <a:pt x="296" y="12"/>
                    <a:pt x="248" y="36"/>
                  </a:cubicBezTo>
                  <a:cubicBezTo>
                    <a:pt x="88" y="80"/>
                    <a:pt x="0" y="240"/>
                    <a:pt x="44" y="400"/>
                  </a:cubicBezTo>
                  <a:cubicBezTo>
                    <a:pt x="102" y="284"/>
                    <a:pt x="204" y="211"/>
                    <a:pt x="320" y="167"/>
                  </a:cubicBezTo>
                  <a:cubicBezTo>
                    <a:pt x="344" y="158"/>
                    <a:pt x="370" y="154"/>
                    <a:pt x="396" y="154"/>
                  </a:cubicBezTo>
                  <a:cubicBezTo>
                    <a:pt x="473" y="154"/>
                    <a:pt x="552" y="187"/>
                    <a:pt x="609" y="187"/>
                  </a:cubicBezTo>
                  <a:cubicBezTo>
                    <a:pt x="647" y="187"/>
                    <a:pt x="674" y="172"/>
                    <a:pt x="684" y="124"/>
                  </a:cubicBezTo>
                  <a:cubicBezTo>
                    <a:pt x="606" y="46"/>
                    <a:pt x="503" y="1"/>
                    <a:pt x="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6651581" y="1828875"/>
              <a:ext cx="13795" cy="5036"/>
            </a:xfrm>
            <a:custGeom>
              <a:avLst/>
              <a:gdLst/>
              <a:ahLst/>
              <a:cxnLst/>
              <a:rect l="l" t="t" r="r" b="b"/>
              <a:pathLst>
                <a:path w="263" h="96" extrusionOk="0">
                  <a:moveTo>
                    <a:pt x="132" y="1"/>
                  </a:moveTo>
                  <a:cubicBezTo>
                    <a:pt x="88" y="1"/>
                    <a:pt x="45" y="8"/>
                    <a:pt x="1" y="22"/>
                  </a:cubicBezTo>
                  <a:lnTo>
                    <a:pt x="263" y="95"/>
                  </a:lnTo>
                  <a:lnTo>
                    <a:pt x="263" y="22"/>
                  </a:lnTo>
                  <a:cubicBezTo>
                    <a:pt x="219" y="8"/>
                    <a:pt x="175" y="1"/>
                    <a:pt x="132" y="1"/>
                  </a:cubicBezTo>
                  <a:close/>
                </a:path>
              </a:pathLst>
            </a:custGeom>
            <a:solidFill>
              <a:srgbClr val="193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6624935" y="1661390"/>
              <a:ext cx="289070" cy="201735"/>
            </a:xfrm>
            <a:custGeom>
              <a:avLst/>
              <a:gdLst/>
              <a:ahLst/>
              <a:cxnLst/>
              <a:rect l="l" t="t" r="r" b="b"/>
              <a:pathLst>
                <a:path w="5511" h="3846" extrusionOk="0">
                  <a:moveTo>
                    <a:pt x="2288" y="0"/>
                  </a:moveTo>
                  <a:cubicBezTo>
                    <a:pt x="1753" y="0"/>
                    <a:pt x="1264" y="116"/>
                    <a:pt x="916" y="395"/>
                  </a:cubicBezTo>
                  <a:cubicBezTo>
                    <a:pt x="0" y="1136"/>
                    <a:pt x="247" y="2445"/>
                    <a:pt x="247" y="2445"/>
                  </a:cubicBezTo>
                  <a:cubicBezTo>
                    <a:pt x="443" y="2559"/>
                    <a:pt x="719" y="2645"/>
                    <a:pt x="1059" y="2645"/>
                  </a:cubicBezTo>
                  <a:cubicBezTo>
                    <a:pt x="1628" y="2645"/>
                    <a:pt x="2378" y="2405"/>
                    <a:pt x="3242" y="1660"/>
                  </a:cubicBezTo>
                  <a:cubicBezTo>
                    <a:pt x="3242" y="2445"/>
                    <a:pt x="4100" y="3550"/>
                    <a:pt x="4522" y="3797"/>
                  </a:cubicBezTo>
                  <a:cubicBezTo>
                    <a:pt x="4576" y="3830"/>
                    <a:pt x="4623" y="3845"/>
                    <a:pt x="4665" y="3845"/>
                  </a:cubicBezTo>
                  <a:cubicBezTo>
                    <a:pt x="4914" y="3845"/>
                    <a:pt x="4975" y="3321"/>
                    <a:pt x="5249" y="3085"/>
                  </a:cubicBezTo>
                  <a:cubicBezTo>
                    <a:pt x="5336" y="3055"/>
                    <a:pt x="5511" y="976"/>
                    <a:pt x="4391" y="482"/>
                  </a:cubicBezTo>
                  <a:cubicBezTo>
                    <a:pt x="3751" y="195"/>
                    <a:pt x="2981" y="0"/>
                    <a:pt x="2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6855260" y="1810202"/>
              <a:ext cx="108945" cy="93996"/>
            </a:xfrm>
            <a:custGeom>
              <a:avLst/>
              <a:gdLst/>
              <a:ahLst/>
              <a:cxnLst/>
              <a:rect l="l" t="t" r="r" b="b"/>
              <a:pathLst>
                <a:path w="2077" h="1792" extrusionOk="0">
                  <a:moveTo>
                    <a:pt x="1353" y="1"/>
                  </a:moveTo>
                  <a:cubicBezTo>
                    <a:pt x="1170" y="1"/>
                    <a:pt x="986" y="79"/>
                    <a:pt x="858" y="248"/>
                  </a:cubicBezTo>
                  <a:cubicBezTo>
                    <a:pt x="625" y="553"/>
                    <a:pt x="0" y="1716"/>
                    <a:pt x="945" y="1789"/>
                  </a:cubicBezTo>
                  <a:cubicBezTo>
                    <a:pt x="974" y="1790"/>
                    <a:pt x="1002" y="1791"/>
                    <a:pt x="1030" y="1791"/>
                  </a:cubicBezTo>
                  <a:cubicBezTo>
                    <a:pt x="1983" y="1791"/>
                    <a:pt x="2076" y="833"/>
                    <a:pt x="1977" y="480"/>
                  </a:cubicBezTo>
                  <a:cubicBezTo>
                    <a:pt x="1899" y="175"/>
                    <a:pt x="1627" y="1"/>
                    <a:pt x="1353" y="1"/>
                  </a:cubicBezTo>
                  <a:close/>
                </a:path>
              </a:pathLst>
            </a:custGeom>
            <a:solidFill>
              <a:srgbClr val="E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6900213" y="1827459"/>
              <a:ext cx="39707" cy="46841"/>
            </a:xfrm>
            <a:custGeom>
              <a:avLst/>
              <a:gdLst/>
              <a:ahLst/>
              <a:cxnLst/>
              <a:rect l="l" t="t" r="r" b="b"/>
              <a:pathLst>
                <a:path w="757" h="893" extrusionOk="0">
                  <a:moveTo>
                    <a:pt x="506" y="0"/>
                  </a:moveTo>
                  <a:cubicBezTo>
                    <a:pt x="431" y="0"/>
                    <a:pt x="355" y="22"/>
                    <a:pt x="292" y="64"/>
                  </a:cubicBezTo>
                  <a:cubicBezTo>
                    <a:pt x="88" y="195"/>
                    <a:pt x="1" y="529"/>
                    <a:pt x="74" y="849"/>
                  </a:cubicBezTo>
                  <a:cubicBezTo>
                    <a:pt x="88" y="864"/>
                    <a:pt x="103" y="893"/>
                    <a:pt x="132" y="893"/>
                  </a:cubicBezTo>
                  <a:lnTo>
                    <a:pt x="146" y="893"/>
                  </a:lnTo>
                  <a:cubicBezTo>
                    <a:pt x="175" y="878"/>
                    <a:pt x="190" y="849"/>
                    <a:pt x="190" y="820"/>
                  </a:cubicBezTo>
                  <a:cubicBezTo>
                    <a:pt x="117" y="544"/>
                    <a:pt x="190" y="267"/>
                    <a:pt x="350" y="151"/>
                  </a:cubicBezTo>
                  <a:cubicBezTo>
                    <a:pt x="396" y="125"/>
                    <a:pt x="447" y="111"/>
                    <a:pt x="498" y="111"/>
                  </a:cubicBezTo>
                  <a:cubicBezTo>
                    <a:pt x="560" y="111"/>
                    <a:pt x="622" y="132"/>
                    <a:pt x="670" y="180"/>
                  </a:cubicBezTo>
                  <a:cubicBezTo>
                    <a:pt x="678" y="184"/>
                    <a:pt x="687" y="186"/>
                    <a:pt x="695" y="186"/>
                  </a:cubicBezTo>
                  <a:cubicBezTo>
                    <a:pt x="715" y="186"/>
                    <a:pt x="732" y="176"/>
                    <a:pt x="742" y="166"/>
                  </a:cubicBezTo>
                  <a:cubicBezTo>
                    <a:pt x="757" y="137"/>
                    <a:pt x="757" y="108"/>
                    <a:pt x="728" y="78"/>
                  </a:cubicBezTo>
                  <a:cubicBezTo>
                    <a:pt x="667" y="26"/>
                    <a:pt x="587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5705888" y="3388177"/>
              <a:ext cx="2246100" cy="183062"/>
            </a:xfrm>
            <a:custGeom>
              <a:avLst/>
              <a:gdLst/>
              <a:ahLst/>
              <a:cxnLst/>
              <a:rect l="l" t="t" r="r" b="b"/>
              <a:pathLst>
                <a:path w="42821" h="3490" fill="none" extrusionOk="0">
                  <a:moveTo>
                    <a:pt x="42820" y="0"/>
                  </a:moveTo>
                  <a:cubicBezTo>
                    <a:pt x="42820" y="1934"/>
                    <a:pt x="33238" y="3490"/>
                    <a:pt x="21418" y="3490"/>
                  </a:cubicBezTo>
                  <a:cubicBezTo>
                    <a:pt x="9582" y="3490"/>
                    <a:pt x="1" y="1934"/>
                    <a:pt x="1" y="0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5522876" y="2794030"/>
              <a:ext cx="2612119" cy="234938"/>
            </a:xfrm>
            <a:custGeom>
              <a:avLst/>
              <a:gdLst/>
              <a:ahLst/>
              <a:cxnLst/>
              <a:rect l="l" t="t" r="r" b="b"/>
              <a:pathLst>
                <a:path w="49799" h="4479" fill="none" extrusionOk="0">
                  <a:moveTo>
                    <a:pt x="49799" y="1"/>
                  </a:moveTo>
                  <a:cubicBezTo>
                    <a:pt x="49799" y="2472"/>
                    <a:pt x="38661" y="4479"/>
                    <a:pt x="24907" y="4479"/>
                  </a:cubicBezTo>
                  <a:cubicBezTo>
                    <a:pt x="11152" y="4479"/>
                    <a:pt x="0" y="2472"/>
                    <a:pt x="0" y="1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5857690" y="3948701"/>
              <a:ext cx="1943288" cy="130504"/>
            </a:xfrm>
            <a:custGeom>
              <a:avLst/>
              <a:gdLst/>
              <a:ahLst/>
              <a:cxnLst/>
              <a:rect l="l" t="t" r="r" b="b"/>
              <a:pathLst>
                <a:path w="37048" h="2488" fill="none" extrusionOk="0">
                  <a:moveTo>
                    <a:pt x="37047" y="1"/>
                  </a:moveTo>
                  <a:cubicBezTo>
                    <a:pt x="37047" y="1368"/>
                    <a:pt x="28745" y="2487"/>
                    <a:pt x="18524" y="2487"/>
                  </a:cubicBezTo>
                  <a:cubicBezTo>
                    <a:pt x="8288" y="2487"/>
                    <a:pt x="0" y="1368"/>
                    <a:pt x="0" y="1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340598" y="1457973"/>
              <a:ext cx="328724" cy="859446"/>
            </a:xfrm>
            <a:custGeom>
              <a:avLst/>
              <a:gdLst/>
              <a:ahLst/>
              <a:cxnLst/>
              <a:rect l="l" t="t" r="r" b="b"/>
              <a:pathLst>
                <a:path w="6267" h="16385" extrusionOk="0">
                  <a:moveTo>
                    <a:pt x="5468" y="1"/>
                  </a:moveTo>
                  <a:cubicBezTo>
                    <a:pt x="5401" y="1"/>
                    <a:pt x="5332" y="9"/>
                    <a:pt x="5263" y="27"/>
                  </a:cubicBezTo>
                  <a:cubicBezTo>
                    <a:pt x="1948" y="870"/>
                    <a:pt x="0" y="1917"/>
                    <a:pt x="0" y="3037"/>
                  </a:cubicBezTo>
                  <a:lnTo>
                    <a:pt x="0" y="16384"/>
                  </a:lnTo>
                  <a:cubicBezTo>
                    <a:pt x="0" y="15221"/>
                    <a:pt x="2108" y="14145"/>
                    <a:pt x="5656" y="13273"/>
                  </a:cubicBezTo>
                  <a:cubicBezTo>
                    <a:pt x="6020" y="13186"/>
                    <a:pt x="6267" y="12866"/>
                    <a:pt x="6267" y="12502"/>
                  </a:cubicBezTo>
                  <a:lnTo>
                    <a:pt x="6267" y="798"/>
                  </a:lnTo>
                  <a:cubicBezTo>
                    <a:pt x="6267" y="345"/>
                    <a:pt x="5897" y="1"/>
                    <a:pt x="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946914" y="1895597"/>
              <a:ext cx="26751" cy="20667"/>
            </a:xfrm>
            <a:custGeom>
              <a:avLst/>
              <a:gdLst/>
              <a:ahLst/>
              <a:cxnLst/>
              <a:rect l="l" t="t" r="r" b="b"/>
              <a:pathLst>
                <a:path w="510" h="394" extrusionOk="0">
                  <a:moveTo>
                    <a:pt x="15" y="1"/>
                  </a:moveTo>
                  <a:lnTo>
                    <a:pt x="0" y="306"/>
                  </a:lnTo>
                  <a:lnTo>
                    <a:pt x="509" y="393"/>
                  </a:lnTo>
                  <a:lnTo>
                    <a:pt x="509" y="10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5867603" y="1881120"/>
              <a:ext cx="67927" cy="28272"/>
            </a:xfrm>
            <a:custGeom>
              <a:avLst/>
              <a:gdLst/>
              <a:ahLst/>
              <a:cxnLst/>
              <a:rect l="l" t="t" r="r" b="b"/>
              <a:pathLst>
                <a:path w="1295" h="539" extrusionOk="0">
                  <a:moveTo>
                    <a:pt x="58" y="1"/>
                  </a:moveTo>
                  <a:lnTo>
                    <a:pt x="0" y="306"/>
                  </a:lnTo>
                  <a:lnTo>
                    <a:pt x="1265" y="538"/>
                  </a:lnTo>
                  <a:lnTo>
                    <a:pt x="1294" y="23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5890473" y="1917733"/>
              <a:ext cx="82404" cy="32101"/>
            </a:xfrm>
            <a:custGeom>
              <a:avLst/>
              <a:gdLst/>
              <a:ahLst/>
              <a:cxnLst/>
              <a:rect l="l" t="t" r="r" b="b"/>
              <a:pathLst>
                <a:path w="1571" h="612" extrusionOk="0">
                  <a:moveTo>
                    <a:pt x="44" y="0"/>
                  </a:moveTo>
                  <a:lnTo>
                    <a:pt x="0" y="335"/>
                  </a:lnTo>
                  <a:lnTo>
                    <a:pt x="1571" y="611"/>
                  </a:lnTo>
                  <a:lnTo>
                    <a:pt x="1571" y="29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5922470" y="1959696"/>
              <a:ext cx="49621" cy="26751"/>
            </a:xfrm>
            <a:custGeom>
              <a:avLst/>
              <a:gdLst/>
              <a:ahLst/>
              <a:cxnLst/>
              <a:rect l="l" t="t" r="r" b="b"/>
              <a:pathLst>
                <a:path w="946" h="510" extrusionOk="0">
                  <a:moveTo>
                    <a:pt x="30" y="0"/>
                  </a:moveTo>
                  <a:lnTo>
                    <a:pt x="1" y="349"/>
                  </a:lnTo>
                  <a:lnTo>
                    <a:pt x="946" y="509"/>
                  </a:lnTo>
                  <a:lnTo>
                    <a:pt x="946" y="1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856116" y="1948261"/>
              <a:ext cx="52716" cy="27485"/>
            </a:xfrm>
            <a:custGeom>
              <a:avLst/>
              <a:gdLst/>
              <a:ahLst/>
              <a:cxnLst/>
              <a:rect l="l" t="t" r="r" b="b"/>
              <a:pathLst>
                <a:path w="1005" h="524" extrusionOk="0">
                  <a:moveTo>
                    <a:pt x="59" y="0"/>
                  </a:moveTo>
                  <a:lnTo>
                    <a:pt x="1" y="349"/>
                  </a:lnTo>
                  <a:lnTo>
                    <a:pt x="975" y="523"/>
                  </a:lnTo>
                  <a:lnTo>
                    <a:pt x="1004" y="1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761541" y="2251760"/>
              <a:ext cx="7711" cy="2360"/>
            </a:xfrm>
            <a:custGeom>
              <a:avLst/>
              <a:gdLst/>
              <a:ahLst/>
              <a:cxnLst/>
              <a:rect l="l" t="t" r="r" b="b"/>
              <a:pathLst>
                <a:path w="147" h="45" extrusionOk="0">
                  <a:moveTo>
                    <a:pt x="146" y="4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C1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5495390" y="2173236"/>
              <a:ext cx="266200" cy="117495"/>
            </a:xfrm>
            <a:custGeom>
              <a:avLst/>
              <a:gdLst/>
              <a:ahLst/>
              <a:cxnLst/>
              <a:rect l="l" t="t" r="r" b="b"/>
              <a:pathLst>
                <a:path w="5075" h="2240" extrusionOk="0">
                  <a:moveTo>
                    <a:pt x="1" y="0"/>
                  </a:moveTo>
                  <a:lnTo>
                    <a:pt x="1" y="785"/>
                  </a:lnTo>
                  <a:cubicBezTo>
                    <a:pt x="1644" y="1396"/>
                    <a:pt x="3345" y="1890"/>
                    <a:pt x="5075" y="2239"/>
                  </a:cubicBezTo>
                  <a:lnTo>
                    <a:pt x="5075" y="1498"/>
                  </a:lnTo>
                  <a:cubicBezTo>
                    <a:pt x="3345" y="1134"/>
                    <a:pt x="1644" y="64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5495390" y="2336421"/>
              <a:ext cx="295994" cy="115974"/>
            </a:xfrm>
            <a:custGeom>
              <a:avLst/>
              <a:gdLst/>
              <a:ahLst/>
              <a:cxnLst/>
              <a:rect l="l" t="t" r="r" b="b"/>
              <a:pathLst>
                <a:path w="5643" h="2211" extrusionOk="0">
                  <a:moveTo>
                    <a:pt x="1" y="1"/>
                  </a:moveTo>
                  <a:lnTo>
                    <a:pt x="1" y="771"/>
                  </a:lnTo>
                  <a:cubicBezTo>
                    <a:pt x="1847" y="1397"/>
                    <a:pt x="3737" y="1876"/>
                    <a:pt x="5642" y="2211"/>
                  </a:cubicBezTo>
                  <a:lnTo>
                    <a:pt x="5642" y="1469"/>
                  </a:lnTo>
                  <a:cubicBezTo>
                    <a:pt x="3723" y="1135"/>
                    <a:pt x="1847" y="6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5495390" y="2254855"/>
              <a:ext cx="145715" cy="86181"/>
            </a:xfrm>
            <a:custGeom>
              <a:avLst/>
              <a:gdLst/>
              <a:ahLst/>
              <a:cxnLst/>
              <a:rect l="l" t="t" r="r" b="b"/>
              <a:pathLst>
                <a:path w="2778" h="1643" extrusionOk="0">
                  <a:moveTo>
                    <a:pt x="1" y="0"/>
                  </a:moveTo>
                  <a:lnTo>
                    <a:pt x="1" y="771"/>
                  </a:lnTo>
                  <a:cubicBezTo>
                    <a:pt x="917" y="1105"/>
                    <a:pt x="1847" y="1396"/>
                    <a:pt x="2778" y="1643"/>
                  </a:cubicBezTo>
                  <a:lnTo>
                    <a:pt x="2778" y="887"/>
                  </a:lnTo>
                  <a:cubicBezTo>
                    <a:pt x="1847" y="625"/>
                    <a:pt x="917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506090" y="1821637"/>
              <a:ext cx="114453" cy="135801"/>
            </a:xfrm>
            <a:custGeom>
              <a:avLst/>
              <a:gdLst/>
              <a:ahLst/>
              <a:cxnLst/>
              <a:rect l="l" t="t" r="r" b="b"/>
              <a:pathLst>
                <a:path w="2182" h="2589" extrusionOk="0">
                  <a:moveTo>
                    <a:pt x="15" y="0"/>
                  </a:moveTo>
                  <a:lnTo>
                    <a:pt x="0" y="902"/>
                  </a:lnTo>
                  <a:cubicBezTo>
                    <a:pt x="771" y="931"/>
                    <a:pt x="1396" y="1658"/>
                    <a:pt x="1381" y="2574"/>
                  </a:cubicBezTo>
                  <a:lnTo>
                    <a:pt x="2167" y="2589"/>
                  </a:lnTo>
                  <a:cubicBezTo>
                    <a:pt x="2181" y="1178"/>
                    <a:pt x="1222" y="3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555659" y="1956601"/>
              <a:ext cx="64098" cy="94626"/>
            </a:xfrm>
            <a:custGeom>
              <a:avLst/>
              <a:gdLst/>
              <a:ahLst/>
              <a:cxnLst/>
              <a:rect l="l" t="t" r="r" b="b"/>
              <a:pathLst>
                <a:path w="1222" h="1804" extrusionOk="0">
                  <a:moveTo>
                    <a:pt x="436" y="1"/>
                  </a:moveTo>
                  <a:cubicBezTo>
                    <a:pt x="436" y="423"/>
                    <a:pt x="277" y="830"/>
                    <a:pt x="0" y="1150"/>
                  </a:cubicBezTo>
                  <a:lnTo>
                    <a:pt x="553" y="1804"/>
                  </a:lnTo>
                  <a:cubicBezTo>
                    <a:pt x="974" y="1310"/>
                    <a:pt x="1207" y="670"/>
                    <a:pt x="1222" y="16"/>
                  </a:cubicBez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5389380" y="1821584"/>
              <a:ext cx="195283" cy="267039"/>
            </a:xfrm>
            <a:custGeom>
              <a:avLst/>
              <a:gdLst/>
              <a:ahLst/>
              <a:cxnLst/>
              <a:rect l="l" t="t" r="r" b="b"/>
              <a:pathLst>
                <a:path w="3723" h="5091" extrusionOk="0">
                  <a:moveTo>
                    <a:pt x="2194" y="1"/>
                  </a:moveTo>
                  <a:cubicBezTo>
                    <a:pt x="1008" y="1"/>
                    <a:pt x="44" y="1110"/>
                    <a:pt x="15" y="2502"/>
                  </a:cubicBezTo>
                  <a:cubicBezTo>
                    <a:pt x="1" y="3913"/>
                    <a:pt x="960" y="5061"/>
                    <a:pt x="2167" y="5090"/>
                  </a:cubicBezTo>
                  <a:cubicBezTo>
                    <a:pt x="2763" y="5090"/>
                    <a:pt x="3330" y="4829"/>
                    <a:pt x="3723" y="4378"/>
                  </a:cubicBezTo>
                  <a:lnTo>
                    <a:pt x="3170" y="3709"/>
                  </a:lnTo>
                  <a:cubicBezTo>
                    <a:pt x="2923" y="4014"/>
                    <a:pt x="2560" y="4174"/>
                    <a:pt x="2182" y="4174"/>
                  </a:cubicBezTo>
                  <a:cubicBezTo>
                    <a:pt x="1411" y="4160"/>
                    <a:pt x="786" y="3418"/>
                    <a:pt x="800" y="2517"/>
                  </a:cubicBezTo>
                  <a:cubicBezTo>
                    <a:pt x="815" y="1624"/>
                    <a:pt x="1442" y="903"/>
                    <a:pt x="2202" y="903"/>
                  </a:cubicBezTo>
                  <a:cubicBezTo>
                    <a:pt x="2210" y="903"/>
                    <a:pt x="2218" y="903"/>
                    <a:pt x="2225" y="903"/>
                  </a:cubicBezTo>
                  <a:lnTo>
                    <a:pt x="2240" y="1"/>
                  </a:lnTo>
                  <a:cubicBezTo>
                    <a:pt x="2224" y="1"/>
                    <a:pt x="2209" y="1"/>
                    <a:pt x="2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5641841" y="2300595"/>
              <a:ext cx="247894" cy="88541"/>
            </a:xfrm>
            <a:custGeom>
              <a:avLst/>
              <a:gdLst/>
              <a:ahLst/>
              <a:cxnLst/>
              <a:rect l="l" t="t" r="r" b="b"/>
              <a:pathLst>
                <a:path w="4726" h="1688" extrusionOk="0">
                  <a:moveTo>
                    <a:pt x="0" y="0"/>
                  </a:moveTo>
                  <a:lnTo>
                    <a:pt x="0" y="756"/>
                  </a:lnTo>
                  <a:cubicBezTo>
                    <a:pt x="1541" y="1178"/>
                    <a:pt x="3126" y="1483"/>
                    <a:pt x="4726" y="1687"/>
                  </a:cubicBezTo>
                  <a:lnTo>
                    <a:pt x="4726" y="960"/>
                  </a:lnTo>
                  <a:cubicBezTo>
                    <a:pt x="3184" y="756"/>
                    <a:pt x="1672" y="466"/>
                    <a:pt x="175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5761541" y="2251760"/>
              <a:ext cx="128196" cy="60321"/>
            </a:xfrm>
            <a:custGeom>
              <a:avLst/>
              <a:gdLst/>
              <a:ahLst/>
              <a:cxnLst/>
              <a:rect l="l" t="t" r="r" b="b"/>
              <a:pathLst>
                <a:path w="2444" h="1150" extrusionOk="0">
                  <a:moveTo>
                    <a:pt x="1" y="1"/>
                  </a:moveTo>
                  <a:lnTo>
                    <a:pt x="1" y="742"/>
                  </a:lnTo>
                  <a:cubicBezTo>
                    <a:pt x="801" y="902"/>
                    <a:pt x="1615" y="1048"/>
                    <a:pt x="2444" y="1149"/>
                  </a:cubicBezTo>
                  <a:lnTo>
                    <a:pt x="2444" y="423"/>
                  </a:lnTo>
                  <a:cubicBezTo>
                    <a:pt x="1673" y="321"/>
                    <a:pt x="902" y="190"/>
                    <a:pt x="146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5791335" y="2412689"/>
              <a:ext cx="98402" cy="53450"/>
            </a:xfrm>
            <a:custGeom>
              <a:avLst/>
              <a:gdLst/>
              <a:ahLst/>
              <a:cxnLst/>
              <a:rect l="l" t="t" r="r" b="b"/>
              <a:pathLst>
                <a:path w="1876" h="1019" extrusionOk="0">
                  <a:moveTo>
                    <a:pt x="0" y="1"/>
                  </a:moveTo>
                  <a:lnTo>
                    <a:pt x="0" y="742"/>
                  </a:lnTo>
                  <a:cubicBezTo>
                    <a:pt x="625" y="844"/>
                    <a:pt x="1250" y="946"/>
                    <a:pt x="1876" y="1019"/>
                  </a:cubicBezTo>
                  <a:lnTo>
                    <a:pt x="1876" y="292"/>
                  </a:lnTo>
                  <a:cubicBezTo>
                    <a:pt x="1294" y="219"/>
                    <a:pt x="712" y="132"/>
                    <a:pt x="131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7989316" y="1457973"/>
              <a:ext cx="328777" cy="859446"/>
            </a:xfrm>
            <a:custGeom>
              <a:avLst/>
              <a:gdLst/>
              <a:ahLst/>
              <a:cxnLst/>
              <a:rect l="l" t="t" r="r" b="b"/>
              <a:pathLst>
                <a:path w="6268" h="16385" extrusionOk="0">
                  <a:moveTo>
                    <a:pt x="786" y="1"/>
                  </a:moveTo>
                  <a:cubicBezTo>
                    <a:pt x="360" y="1"/>
                    <a:pt x="1" y="345"/>
                    <a:pt x="1" y="798"/>
                  </a:cubicBezTo>
                  <a:lnTo>
                    <a:pt x="1" y="12502"/>
                  </a:lnTo>
                  <a:cubicBezTo>
                    <a:pt x="1" y="12866"/>
                    <a:pt x="248" y="13186"/>
                    <a:pt x="611" y="13273"/>
                  </a:cubicBezTo>
                  <a:cubicBezTo>
                    <a:pt x="4159" y="14145"/>
                    <a:pt x="6267" y="15221"/>
                    <a:pt x="6267" y="16384"/>
                  </a:cubicBezTo>
                  <a:lnTo>
                    <a:pt x="6267" y="3037"/>
                  </a:lnTo>
                  <a:cubicBezTo>
                    <a:pt x="6267" y="1917"/>
                    <a:pt x="4304" y="870"/>
                    <a:pt x="989" y="27"/>
                  </a:cubicBezTo>
                  <a:cubicBezTo>
                    <a:pt x="921" y="9"/>
                    <a:pt x="852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610283" y="1617223"/>
              <a:ext cx="707804" cy="926219"/>
            </a:xfrm>
            <a:custGeom>
              <a:avLst/>
              <a:gdLst/>
              <a:ahLst/>
              <a:cxnLst/>
              <a:rect l="l" t="t" r="r" b="b"/>
              <a:pathLst>
                <a:path w="13494" h="17658" extrusionOk="0">
                  <a:moveTo>
                    <a:pt x="13493" y="1"/>
                  </a:moveTo>
                  <a:cubicBezTo>
                    <a:pt x="13493" y="1818"/>
                    <a:pt x="8404" y="3403"/>
                    <a:pt x="698" y="4334"/>
                  </a:cubicBezTo>
                  <a:cubicBezTo>
                    <a:pt x="306" y="4377"/>
                    <a:pt x="0" y="4712"/>
                    <a:pt x="0" y="5119"/>
                  </a:cubicBezTo>
                  <a:lnTo>
                    <a:pt x="0" y="16852"/>
                  </a:lnTo>
                  <a:cubicBezTo>
                    <a:pt x="0" y="17299"/>
                    <a:pt x="366" y="17658"/>
                    <a:pt x="792" y="17658"/>
                  </a:cubicBezTo>
                  <a:cubicBezTo>
                    <a:pt x="824" y="17658"/>
                    <a:pt x="855" y="17656"/>
                    <a:pt x="887" y="17652"/>
                  </a:cubicBezTo>
                  <a:cubicBezTo>
                    <a:pt x="8492" y="16721"/>
                    <a:pt x="13493" y="15137"/>
                    <a:pt x="13493" y="13348"/>
                  </a:cubicBezTo>
                  <a:lnTo>
                    <a:pt x="13493" y="1"/>
                  </a:lnTo>
                  <a:close/>
                </a:path>
              </a:pathLst>
            </a:custGeom>
            <a:solidFill>
              <a:srgbClr val="193B59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662160" y="1749932"/>
              <a:ext cx="603317" cy="739853"/>
            </a:xfrm>
            <a:custGeom>
              <a:avLst/>
              <a:gdLst/>
              <a:ahLst/>
              <a:cxnLst/>
              <a:rect l="l" t="t" r="r" b="b"/>
              <a:pathLst>
                <a:path w="11502" h="14105" extrusionOk="0">
                  <a:moveTo>
                    <a:pt x="11501" y="1"/>
                  </a:moveTo>
                  <a:cubicBezTo>
                    <a:pt x="10803" y="364"/>
                    <a:pt x="10062" y="670"/>
                    <a:pt x="9306" y="917"/>
                  </a:cubicBezTo>
                  <a:cubicBezTo>
                    <a:pt x="7052" y="1658"/>
                    <a:pt x="3839" y="2298"/>
                    <a:pt x="0" y="2763"/>
                  </a:cubicBezTo>
                  <a:lnTo>
                    <a:pt x="0" y="14104"/>
                  </a:lnTo>
                  <a:cubicBezTo>
                    <a:pt x="9291" y="12941"/>
                    <a:pt x="11443" y="11211"/>
                    <a:pt x="11501" y="10818"/>
                  </a:cubicBezTo>
                  <a:lnTo>
                    <a:pt x="11501" y="1"/>
                  </a:ln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7989316" y="1749932"/>
              <a:ext cx="276166" cy="495788"/>
            </a:xfrm>
            <a:custGeom>
              <a:avLst/>
              <a:gdLst/>
              <a:ahLst/>
              <a:cxnLst/>
              <a:rect l="l" t="t" r="r" b="b"/>
              <a:pathLst>
                <a:path w="5265" h="9452" extrusionOk="0">
                  <a:moveTo>
                    <a:pt x="5264" y="1"/>
                  </a:moveTo>
                  <a:cubicBezTo>
                    <a:pt x="4566" y="364"/>
                    <a:pt x="3825" y="670"/>
                    <a:pt x="3069" y="902"/>
                  </a:cubicBezTo>
                  <a:cubicBezTo>
                    <a:pt x="2065" y="1237"/>
                    <a:pt x="1033" y="1513"/>
                    <a:pt x="1" y="1731"/>
                  </a:cubicBezTo>
                  <a:lnTo>
                    <a:pt x="1" y="6936"/>
                  </a:lnTo>
                  <a:cubicBezTo>
                    <a:pt x="1" y="7300"/>
                    <a:pt x="248" y="7620"/>
                    <a:pt x="611" y="7707"/>
                  </a:cubicBezTo>
                  <a:cubicBezTo>
                    <a:pt x="2720" y="8230"/>
                    <a:pt x="4319" y="8812"/>
                    <a:pt x="5264" y="9452"/>
                  </a:cubicBezTo>
                  <a:lnTo>
                    <a:pt x="5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7714772" y="1830764"/>
              <a:ext cx="498830" cy="599541"/>
            </a:xfrm>
            <a:custGeom>
              <a:avLst/>
              <a:gdLst/>
              <a:ahLst/>
              <a:cxnLst/>
              <a:rect l="l" t="t" r="r" b="b"/>
              <a:pathLst>
                <a:path w="9510" h="11430" fill="none" extrusionOk="0">
                  <a:moveTo>
                    <a:pt x="0" y="2095"/>
                  </a:moveTo>
                  <a:cubicBezTo>
                    <a:pt x="3519" y="1629"/>
                    <a:pt x="6485" y="1019"/>
                    <a:pt x="8622" y="321"/>
                  </a:cubicBezTo>
                  <a:cubicBezTo>
                    <a:pt x="8942" y="204"/>
                    <a:pt x="9233" y="103"/>
                    <a:pt x="9509" y="1"/>
                  </a:cubicBezTo>
                  <a:lnTo>
                    <a:pt x="9509" y="8914"/>
                  </a:lnTo>
                  <a:cubicBezTo>
                    <a:pt x="8986" y="9277"/>
                    <a:pt x="6805" y="10484"/>
                    <a:pt x="0" y="11429"/>
                  </a:cubicBezTo>
                  <a:close/>
                </a:path>
              </a:pathLst>
            </a:custGeom>
            <a:noFill/>
            <a:ln w="4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7714772" y="2182363"/>
              <a:ext cx="498830" cy="186891"/>
            </a:xfrm>
            <a:custGeom>
              <a:avLst/>
              <a:gdLst/>
              <a:ahLst/>
              <a:cxnLst/>
              <a:rect l="l" t="t" r="r" b="b"/>
              <a:pathLst>
                <a:path w="9510" h="3563" fill="none" extrusionOk="0">
                  <a:moveTo>
                    <a:pt x="0" y="3563"/>
                  </a:moveTo>
                  <a:lnTo>
                    <a:pt x="3679" y="757"/>
                  </a:lnTo>
                  <a:cubicBezTo>
                    <a:pt x="3868" y="597"/>
                    <a:pt x="4144" y="539"/>
                    <a:pt x="4391" y="626"/>
                  </a:cubicBezTo>
                  <a:lnTo>
                    <a:pt x="5889" y="1077"/>
                  </a:lnTo>
                  <a:cubicBezTo>
                    <a:pt x="6165" y="1149"/>
                    <a:pt x="6456" y="1077"/>
                    <a:pt x="6660" y="888"/>
                  </a:cubicBezTo>
                  <a:lnTo>
                    <a:pt x="7314" y="277"/>
                  </a:lnTo>
                  <a:cubicBezTo>
                    <a:pt x="7546" y="59"/>
                    <a:pt x="7866" y="1"/>
                    <a:pt x="8157" y="117"/>
                  </a:cubicBezTo>
                  <a:lnTo>
                    <a:pt x="9509" y="684"/>
                  </a:lnTo>
                </a:path>
              </a:pathLst>
            </a:custGeom>
            <a:noFill/>
            <a:ln w="4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7936705" y="2040527"/>
              <a:ext cx="63364" cy="83925"/>
            </a:xfrm>
            <a:custGeom>
              <a:avLst/>
              <a:gdLst/>
              <a:ahLst/>
              <a:cxnLst/>
              <a:rect l="l" t="t" r="r" b="b"/>
              <a:pathLst>
                <a:path w="1208" h="1600" fill="none" extrusionOk="0">
                  <a:moveTo>
                    <a:pt x="1207" y="800"/>
                  </a:moveTo>
                  <a:cubicBezTo>
                    <a:pt x="1207" y="1236"/>
                    <a:pt x="931" y="1600"/>
                    <a:pt x="611" y="1600"/>
                  </a:cubicBezTo>
                  <a:cubicBezTo>
                    <a:pt x="277" y="1600"/>
                    <a:pt x="0" y="1236"/>
                    <a:pt x="0" y="800"/>
                  </a:cubicBezTo>
                  <a:cubicBezTo>
                    <a:pt x="0" y="364"/>
                    <a:pt x="277" y="0"/>
                    <a:pt x="611" y="0"/>
                  </a:cubicBezTo>
                  <a:cubicBezTo>
                    <a:pt x="931" y="0"/>
                    <a:pt x="1207" y="364"/>
                    <a:pt x="1207" y="800"/>
                  </a:cubicBezTo>
                  <a:close/>
                </a:path>
              </a:pathLst>
            </a:custGeom>
            <a:noFill/>
            <a:ln w="4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5340598" y="1617223"/>
              <a:ext cx="707752" cy="926219"/>
            </a:xfrm>
            <a:custGeom>
              <a:avLst/>
              <a:gdLst/>
              <a:ahLst/>
              <a:cxnLst/>
              <a:rect l="l" t="t" r="r" b="b"/>
              <a:pathLst>
                <a:path w="13493" h="17658" extrusionOk="0">
                  <a:moveTo>
                    <a:pt x="0" y="1"/>
                  </a:moveTo>
                  <a:lnTo>
                    <a:pt x="0" y="13348"/>
                  </a:lnTo>
                  <a:cubicBezTo>
                    <a:pt x="0" y="15137"/>
                    <a:pt x="5002" y="16721"/>
                    <a:pt x="12591" y="17652"/>
                  </a:cubicBezTo>
                  <a:cubicBezTo>
                    <a:pt x="12624" y="17656"/>
                    <a:pt x="12657" y="17658"/>
                    <a:pt x="12689" y="17658"/>
                  </a:cubicBezTo>
                  <a:cubicBezTo>
                    <a:pt x="13127" y="17658"/>
                    <a:pt x="13493" y="17299"/>
                    <a:pt x="13493" y="16852"/>
                  </a:cubicBezTo>
                  <a:lnTo>
                    <a:pt x="13493" y="5119"/>
                  </a:lnTo>
                  <a:cubicBezTo>
                    <a:pt x="13493" y="4712"/>
                    <a:pt x="13188" y="4377"/>
                    <a:pt x="12795" y="4334"/>
                  </a:cubicBezTo>
                  <a:cubicBezTo>
                    <a:pt x="5089" y="3403"/>
                    <a:pt x="0" y="1818"/>
                    <a:pt x="0" y="1"/>
                  </a:cubicBezTo>
                  <a:close/>
                </a:path>
              </a:pathLst>
            </a:custGeom>
            <a:solidFill>
              <a:srgbClr val="193B59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5480783" y="4592466"/>
              <a:ext cx="2715372" cy="16047"/>
            </a:xfrm>
            <a:custGeom>
              <a:avLst/>
              <a:gdLst/>
              <a:ahLst/>
              <a:cxnLst/>
              <a:rect l="l" t="t" r="r" b="b"/>
              <a:pathLst>
                <a:path w="79970" h="364" extrusionOk="0">
                  <a:moveTo>
                    <a:pt x="0" y="0"/>
                  </a:moveTo>
                  <a:lnTo>
                    <a:pt x="0" y="364"/>
                  </a:lnTo>
                  <a:lnTo>
                    <a:pt x="79969" y="364"/>
                  </a:lnTo>
                  <a:lnTo>
                    <a:pt x="799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DE7244-AD90-2B63-B48A-2D0811D6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32" y="4421861"/>
            <a:ext cx="1743607" cy="566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al Identity Workshop by Slidesgo">
  <a:themeElements>
    <a:clrScheme name="Simple Light">
      <a:dk1>
        <a:srgbClr val="E58A45"/>
      </a:dk1>
      <a:lt1>
        <a:srgbClr val="EBF5FF"/>
      </a:lt1>
      <a:dk2>
        <a:srgbClr val="193B59"/>
      </a:dk2>
      <a:lt2>
        <a:srgbClr val="C2DCFF"/>
      </a:lt2>
      <a:accent1>
        <a:srgbClr val="BF504C"/>
      </a:accent1>
      <a:accent2>
        <a:srgbClr val="F3B14F"/>
      </a:accent2>
      <a:accent3>
        <a:srgbClr val="9973D1"/>
      </a:accent3>
      <a:accent4>
        <a:srgbClr val="FFFFFF"/>
      </a:accent4>
      <a:accent5>
        <a:srgbClr val="FFFFFF"/>
      </a:accent5>
      <a:accent6>
        <a:srgbClr val="FFFFFF"/>
      </a:accent6>
      <a:hlink>
        <a:srgbClr val="193B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7909</TotalTime>
  <Words>1244</Words>
  <Application>Microsoft Office PowerPoint</Application>
  <PresentationFormat>On-screen Show (16:9)</PresentationFormat>
  <Paragraphs>151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Wingdings</vt:lpstr>
      <vt:lpstr>roboto</vt:lpstr>
      <vt:lpstr>Bebas Neue</vt:lpstr>
      <vt:lpstr>Be Vietnam Pro</vt:lpstr>
      <vt:lpstr>Arial</vt:lpstr>
      <vt:lpstr>Corbel</vt:lpstr>
      <vt:lpstr>Open Sans</vt:lpstr>
      <vt:lpstr>Be Vietnam Pro Black</vt:lpstr>
      <vt:lpstr>DM Sans</vt:lpstr>
      <vt:lpstr>Digital Identity Workshop by Slidesgo</vt:lpstr>
      <vt:lpstr>Portofel european de identitate digitală </vt:lpstr>
      <vt:lpstr>PowerPoint Presentation</vt:lpstr>
      <vt:lpstr>PowerPoint Presentation</vt:lpstr>
      <vt:lpstr>Dar portofelul românesc de identitate digitală,   încotro merge?</vt:lpstr>
      <vt:lpstr>Beneficiile portofelului european de identitate digitală Statele membre UE sunt nevoite să emită un portofel și o identitate digitală pentru toți cetățenii  </vt:lpstr>
      <vt:lpstr>PowerPoint Presentation</vt:lpstr>
      <vt:lpstr>PowerPoint Presentation</vt:lpstr>
      <vt:lpstr>PowerPoint Presentation</vt:lpstr>
      <vt:lpstr>Unde suntem acum</vt:lpstr>
      <vt:lpstr>Cronologie</vt:lpstr>
      <vt:lpstr>Pe ce ne-am concentrat până acum</vt:lpstr>
      <vt:lpstr>PowerPoint Presentation</vt:lpstr>
      <vt:lpstr>Adăugăm optimism</vt:lpstr>
      <vt:lpstr>Portofelul european de identitate digtală  este aici !</vt:lpstr>
      <vt:lpstr>Acceptare pentru industriile reglementate</vt:lpstr>
      <vt:lpstr>PowerPoint Presentation</vt:lpstr>
      <vt:lpstr>PowerPoint Presentation</vt:lpstr>
      <vt:lpstr>Mulțumim!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Beatrice Stanescu</dc:creator>
  <cp:lastModifiedBy>Beatrice</cp:lastModifiedBy>
  <cp:revision>36</cp:revision>
  <dcterms:modified xsi:type="dcterms:W3CDTF">2025-03-28T10:35:26Z</dcterms:modified>
</cp:coreProperties>
</file>